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70" r:id="rId2"/>
    <p:sldId id="259" r:id="rId3"/>
    <p:sldId id="273" r:id="rId4"/>
    <p:sldId id="271" r:id="rId5"/>
    <p:sldId id="260" r:id="rId6"/>
    <p:sldId id="275" r:id="rId7"/>
    <p:sldId id="267" r:id="rId8"/>
    <p:sldId id="261" r:id="rId9"/>
    <p:sldId id="269" r:id="rId10"/>
    <p:sldId id="264" r:id="rId11"/>
    <p:sldId id="262" r:id="rId12"/>
    <p:sldId id="266" r:id="rId13"/>
    <p:sldId id="263" r:id="rId14"/>
  </p:sldIdLst>
  <p:sldSz cx="6858000" cy="9906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D974FFB-E8D5-480F-A872-C6161A03E863}" v="39" dt="2024-02-26T14:30:32.81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60"/>
  </p:normalViewPr>
  <p:slideViewPr>
    <p:cSldViewPr snapToGrid="0">
      <p:cViewPr varScale="1">
        <p:scale>
          <a:sx n="69" d="100"/>
          <a:sy n="69" d="100"/>
        </p:scale>
        <p:origin x="2290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KONDIWA, Maxwell (CIMMYT-India)" userId="861bee07-b612-4cf7-beae-414489ecebf8" providerId="ADAL" clId="{F733D7EA-C78A-42B0-8A2D-1CBBAB7C4203}"/>
    <pc:docChg chg="custSel addSld modSld">
      <pc:chgData name="MKONDIWA, Maxwell (CIMMYT-India)" userId="861bee07-b612-4cf7-beae-414489ecebf8" providerId="ADAL" clId="{F733D7EA-C78A-42B0-8A2D-1CBBAB7C4203}" dt="2023-10-08T13:21:27.606" v="59" actId="1076"/>
      <pc:docMkLst>
        <pc:docMk/>
      </pc:docMkLst>
      <pc:sldChg chg="addSp modSp mod">
        <pc:chgData name="MKONDIWA, Maxwell (CIMMYT-India)" userId="861bee07-b612-4cf7-beae-414489ecebf8" providerId="ADAL" clId="{F733D7EA-C78A-42B0-8A2D-1CBBAB7C4203}" dt="2023-10-08T12:13:43.251" v="20" actId="20577"/>
        <pc:sldMkLst>
          <pc:docMk/>
          <pc:sldMk cId="3162777030" sldId="261"/>
        </pc:sldMkLst>
        <pc:spChg chg="add mod">
          <ac:chgData name="MKONDIWA, Maxwell (CIMMYT-India)" userId="861bee07-b612-4cf7-beae-414489ecebf8" providerId="ADAL" clId="{F733D7EA-C78A-42B0-8A2D-1CBBAB7C4203}" dt="2023-10-08T12:13:43.251" v="20" actId="20577"/>
          <ac:spMkLst>
            <pc:docMk/>
            <pc:sldMk cId="3162777030" sldId="261"/>
            <ac:spMk id="3" creationId="{551159EB-B490-E4CB-9DCA-D19716F910E3}"/>
          </ac:spMkLst>
        </pc:spChg>
      </pc:sldChg>
      <pc:sldChg chg="addSp modSp mod">
        <pc:chgData name="MKONDIWA, Maxwell (CIMMYT-India)" userId="861bee07-b612-4cf7-beae-414489ecebf8" providerId="ADAL" clId="{F733D7EA-C78A-42B0-8A2D-1CBBAB7C4203}" dt="2023-10-08T12:13:26.275" v="6" actId="20577"/>
        <pc:sldMkLst>
          <pc:docMk/>
          <pc:sldMk cId="4187478239" sldId="262"/>
        </pc:sldMkLst>
        <pc:spChg chg="add mod">
          <ac:chgData name="MKONDIWA, Maxwell (CIMMYT-India)" userId="861bee07-b612-4cf7-beae-414489ecebf8" providerId="ADAL" clId="{F733D7EA-C78A-42B0-8A2D-1CBBAB7C4203}" dt="2023-10-08T12:13:26.275" v="6" actId="20577"/>
          <ac:spMkLst>
            <pc:docMk/>
            <pc:sldMk cId="4187478239" sldId="262"/>
            <ac:spMk id="2" creationId="{6A46D5B0-50C1-C34A-2B7C-9A2EABFDFB52}"/>
          </ac:spMkLst>
        </pc:spChg>
      </pc:sldChg>
      <pc:sldChg chg="addSp delSp modSp new mod">
        <pc:chgData name="MKONDIWA, Maxwell (CIMMYT-India)" userId="861bee07-b612-4cf7-beae-414489ecebf8" providerId="ADAL" clId="{F733D7EA-C78A-42B0-8A2D-1CBBAB7C4203}" dt="2023-10-08T13:21:27.606" v="59" actId="1076"/>
        <pc:sldMkLst>
          <pc:docMk/>
          <pc:sldMk cId="998568252" sldId="263"/>
        </pc:sldMkLst>
        <pc:spChg chg="del mod">
          <ac:chgData name="MKONDIWA, Maxwell (CIMMYT-India)" userId="861bee07-b612-4cf7-beae-414489ecebf8" providerId="ADAL" clId="{F733D7EA-C78A-42B0-8A2D-1CBBAB7C4203}" dt="2023-10-08T12:13:54.327" v="24" actId="478"/>
          <ac:spMkLst>
            <pc:docMk/>
            <pc:sldMk cId="998568252" sldId="263"/>
            <ac:spMk id="2" creationId="{8946A953-CB96-EA0E-E687-D944AC02562B}"/>
          </ac:spMkLst>
        </pc:spChg>
        <pc:spChg chg="del">
          <ac:chgData name="MKONDIWA, Maxwell (CIMMYT-India)" userId="861bee07-b612-4cf7-beae-414489ecebf8" providerId="ADAL" clId="{F733D7EA-C78A-42B0-8A2D-1CBBAB7C4203}" dt="2023-10-08T12:13:52.436" v="22" actId="478"/>
          <ac:spMkLst>
            <pc:docMk/>
            <pc:sldMk cId="998568252" sldId="263"/>
            <ac:spMk id="3" creationId="{F17DB6F7-E604-3A71-523E-9C6C9CE5838A}"/>
          </ac:spMkLst>
        </pc:spChg>
        <pc:spChg chg="add del">
          <ac:chgData name="MKONDIWA, Maxwell (CIMMYT-India)" userId="861bee07-b612-4cf7-beae-414489ecebf8" providerId="ADAL" clId="{F733D7EA-C78A-42B0-8A2D-1CBBAB7C4203}" dt="2023-10-08T12:49:47.005" v="32"/>
          <ac:spMkLst>
            <pc:docMk/>
            <pc:sldMk cId="998568252" sldId="263"/>
            <ac:spMk id="5" creationId="{B472230D-597B-F3F9-D2F6-018B4670BCD9}"/>
          </ac:spMkLst>
        </pc:spChg>
        <pc:spChg chg="add mod">
          <ac:chgData name="MKONDIWA, Maxwell (CIMMYT-India)" userId="861bee07-b612-4cf7-beae-414489ecebf8" providerId="ADAL" clId="{F733D7EA-C78A-42B0-8A2D-1CBBAB7C4203}" dt="2023-10-08T12:52:15.343" v="58" actId="164"/>
          <ac:spMkLst>
            <pc:docMk/>
            <pc:sldMk cId="998568252" sldId="263"/>
            <ac:spMk id="7" creationId="{F130125D-9925-74AD-49BF-0E666AD84ACB}"/>
          </ac:spMkLst>
        </pc:spChg>
        <pc:spChg chg="add mod">
          <ac:chgData name="MKONDIWA, Maxwell (CIMMYT-India)" userId="861bee07-b612-4cf7-beae-414489ecebf8" providerId="ADAL" clId="{F733D7EA-C78A-42B0-8A2D-1CBBAB7C4203}" dt="2023-10-08T12:52:15.343" v="58" actId="164"/>
          <ac:spMkLst>
            <pc:docMk/>
            <pc:sldMk cId="998568252" sldId="263"/>
            <ac:spMk id="8" creationId="{186F6498-5CF7-3252-10D1-1D4A2E150847}"/>
          </ac:spMkLst>
        </pc:spChg>
        <pc:grpChg chg="add mod">
          <ac:chgData name="MKONDIWA, Maxwell (CIMMYT-India)" userId="861bee07-b612-4cf7-beae-414489ecebf8" providerId="ADAL" clId="{F733D7EA-C78A-42B0-8A2D-1CBBAB7C4203}" dt="2023-10-08T13:21:27.606" v="59" actId="1076"/>
          <ac:grpSpMkLst>
            <pc:docMk/>
            <pc:sldMk cId="998568252" sldId="263"/>
            <ac:grpSpMk id="9" creationId="{F1C40340-B58B-A7EB-05C2-712AC88F84DB}"/>
          </ac:grpSpMkLst>
        </pc:grpChg>
        <pc:picChg chg="add mod modCrop">
          <ac:chgData name="MKONDIWA, Maxwell (CIMMYT-India)" userId="861bee07-b612-4cf7-beae-414489ecebf8" providerId="ADAL" clId="{F733D7EA-C78A-42B0-8A2D-1CBBAB7C4203}" dt="2023-10-08T12:52:15.343" v="58" actId="164"/>
          <ac:picMkLst>
            <pc:docMk/>
            <pc:sldMk cId="998568252" sldId="263"/>
            <ac:picMk id="4" creationId="{9B7D38B0-C0B7-A1A9-7BD0-28789AE811D5}"/>
          </ac:picMkLst>
        </pc:picChg>
        <pc:picChg chg="add mod modCrop">
          <ac:chgData name="MKONDIWA, Maxwell (CIMMYT-India)" userId="861bee07-b612-4cf7-beae-414489ecebf8" providerId="ADAL" clId="{F733D7EA-C78A-42B0-8A2D-1CBBAB7C4203}" dt="2023-10-08T12:52:15.343" v="58" actId="164"/>
          <ac:picMkLst>
            <pc:docMk/>
            <pc:sldMk cId="998568252" sldId="263"/>
            <ac:picMk id="6" creationId="{C62674B0-4A9A-DB33-3E45-8F5E9330B8B5}"/>
          </ac:picMkLst>
        </pc:picChg>
      </pc:sldChg>
    </pc:docChg>
  </pc:docChgLst>
  <pc:docChgLst>
    <pc:chgData name="MKONDIWA, Maxwell (CIMMYT-India)" userId="861bee07-b612-4cf7-beae-414489ecebf8" providerId="ADAL" clId="{44840EE4-EDC8-4D5B-BDBC-E7C49E18850F}"/>
    <pc:docChg chg="undo custSel addSld modSld">
      <pc:chgData name="MKONDIWA, Maxwell (CIMMYT-India)" userId="861bee07-b612-4cf7-beae-414489ecebf8" providerId="ADAL" clId="{44840EE4-EDC8-4D5B-BDBC-E7C49E18850F}" dt="2023-08-18T06:45:17.367" v="285" actId="164"/>
      <pc:docMkLst>
        <pc:docMk/>
      </pc:docMkLst>
      <pc:sldChg chg="addSp delSp modSp mod">
        <pc:chgData name="MKONDIWA, Maxwell (CIMMYT-India)" userId="861bee07-b612-4cf7-beae-414489ecebf8" providerId="ADAL" clId="{44840EE4-EDC8-4D5B-BDBC-E7C49E18850F}" dt="2023-08-12T18:28:33.712" v="108" actId="164"/>
        <pc:sldMkLst>
          <pc:docMk/>
          <pc:sldMk cId="709064326" sldId="260"/>
        </pc:sldMkLst>
        <pc:spChg chg="add mod">
          <ac:chgData name="MKONDIWA, Maxwell (CIMMYT-India)" userId="861bee07-b612-4cf7-beae-414489ecebf8" providerId="ADAL" clId="{44840EE4-EDC8-4D5B-BDBC-E7C49E18850F}" dt="2023-08-12T18:28:33.712" v="108" actId="164"/>
          <ac:spMkLst>
            <pc:docMk/>
            <pc:sldMk cId="709064326" sldId="260"/>
            <ac:spMk id="11" creationId="{377F2539-1780-BC9E-FCD3-D492BA1B88A0}"/>
          </ac:spMkLst>
        </pc:spChg>
        <pc:spChg chg="add mod">
          <ac:chgData name="MKONDIWA, Maxwell (CIMMYT-India)" userId="861bee07-b612-4cf7-beae-414489ecebf8" providerId="ADAL" clId="{44840EE4-EDC8-4D5B-BDBC-E7C49E18850F}" dt="2023-08-12T18:28:33.712" v="108" actId="164"/>
          <ac:spMkLst>
            <pc:docMk/>
            <pc:sldMk cId="709064326" sldId="260"/>
            <ac:spMk id="12" creationId="{88C91FCE-A8CE-81E9-2931-105FA05FEE71}"/>
          </ac:spMkLst>
        </pc:spChg>
        <pc:spChg chg="add mod">
          <ac:chgData name="MKONDIWA, Maxwell (CIMMYT-India)" userId="861bee07-b612-4cf7-beae-414489ecebf8" providerId="ADAL" clId="{44840EE4-EDC8-4D5B-BDBC-E7C49E18850F}" dt="2023-08-12T18:28:33.712" v="108" actId="164"/>
          <ac:spMkLst>
            <pc:docMk/>
            <pc:sldMk cId="709064326" sldId="260"/>
            <ac:spMk id="13" creationId="{9DED7947-F950-D507-4E99-D0785117B95A}"/>
          </ac:spMkLst>
        </pc:spChg>
        <pc:spChg chg="add mod">
          <ac:chgData name="MKONDIWA, Maxwell (CIMMYT-India)" userId="861bee07-b612-4cf7-beae-414489ecebf8" providerId="ADAL" clId="{44840EE4-EDC8-4D5B-BDBC-E7C49E18850F}" dt="2023-08-12T18:28:33.712" v="108" actId="164"/>
          <ac:spMkLst>
            <pc:docMk/>
            <pc:sldMk cId="709064326" sldId="260"/>
            <ac:spMk id="14" creationId="{D6EC277F-EED3-1504-6403-8B8275FE849E}"/>
          </ac:spMkLst>
        </pc:spChg>
        <pc:spChg chg="add mod">
          <ac:chgData name="MKONDIWA, Maxwell (CIMMYT-India)" userId="861bee07-b612-4cf7-beae-414489ecebf8" providerId="ADAL" clId="{44840EE4-EDC8-4D5B-BDBC-E7C49E18850F}" dt="2023-08-12T18:28:33.712" v="108" actId="164"/>
          <ac:spMkLst>
            <pc:docMk/>
            <pc:sldMk cId="709064326" sldId="260"/>
            <ac:spMk id="15" creationId="{4C79D2F9-4480-4DC8-C380-506E2254D76B}"/>
          </ac:spMkLst>
        </pc:spChg>
        <pc:spChg chg="add mod">
          <ac:chgData name="MKONDIWA, Maxwell (CIMMYT-India)" userId="861bee07-b612-4cf7-beae-414489ecebf8" providerId="ADAL" clId="{44840EE4-EDC8-4D5B-BDBC-E7C49E18850F}" dt="2023-08-12T18:28:33.712" v="108" actId="164"/>
          <ac:spMkLst>
            <pc:docMk/>
            <pc:sldMk cId="709064326" sldId="260"/>
            <ac:spMk id="16" creationId="{CCAFA090-EE11-0B49-68AF-A7C89C1073EB}"/>
          </ac:spMkLst>
        </pc:spChg>
        <pc:grpChg chg="add mod">
          <ac:chgData name="MKONDIWA, Maxwell (CIMMYT-India)" userId="861bee07-b612-4cf7-beae-414489ecebf8" providerId="ADAL" clId="{44840EE4-EDC8-4D5B-BDBC-E7C49E18850F}" dt="2023-08-12T18:28:33.712" v="108" actId="164"/>
          <ac:grpSpMkLst>
            <pc:docMk/>
            <pc:sldMk cId="709064326" sldId="260"/>
            <ac:grpSpMk id="17" creationId="{E5C9EBA9-2CD4-3429-92F0-9471E99B40EA}"/>
          </ac:grpSpMkLst>
        </pc:grpChg>
        <pc:picChg chg="mod modCrop">
          <ac:chgData name="MKONDIWA, Maxwell (CIMMYT-India)" userId="861bee07-b612-4cf7-beae-414489ecebf8" providerId="ADAL" clId="{44840EE4-EDC8-4D5B-BDBC-E7C49E18850F}" dt="2023-08-12T18:28:33.712" v="108" actId="164"/>
          <ac:picMkLst>
            <pc:docMk/>
            <pc:sldMk cId="709064326" sldId="260"/>
            <ac:picMk id="4" creationId="{6517BEEC-3E71-2EFE-88AA-AFEA8CEA3261}"/>
          </ac:picMkLst>
        </pc:picChg>
        <pc:picChg chg="add mod modCrop">
          <ac:chgData name="MKONDIWA, Maxwell (CIMMYT-India)" userId="861bee07-b612-4cf7-beae-414489ecebf8" providerId="ADAL" clId="{44840EE4-EDC8-4D5B-BDBC-E7C49E18850F}" dt="2023-08-12T18:28:33.712" v="108" actId="164"/>
          <ac:picMkLst>
            <pc:docMk/>
            <pc:sldMk cId="709064326" sldId="260"/>
            <ac:picMk id="5" creationId="{3AAF70B4-587A-6F7F-1F5C-866FFDB67492}"/>
          </ac:picMkLst>
        </pc:picChg>
        <pc:picChg chg="add del mod">
          <ac:chgData name="MKONDIWA, Maxwell (CIMMYT-India)" userId="861bee07-b612-4cf7-beae-414489ecebf8" providerId="ADAL" clId="{44840EE4-EDC8-4D5B-BDBC-E7C49E18850F}" dt="2023-08-12T17:59:53.488" v="16"/>
          <ac:picMkLst>
            <pc:docMk/>
            <pc:sldMk cId="709064326" sldId="260"/>
            <ac:picMk id="6" creationId="{BC628BA5-110D-B5E3-EBB1-D35C22BDC150}"/>
          </ac:picMkLst>
        </pc:picChg>
        <pc:picChg chg="add mod modCrop">
          <ac:chgData name="MKONDIWA, Maxwell (CIMMYT-India)" userId="861bee07-b612-4cf7-beae-414489ecebf8" providerId="ADAL" clId="{44840EE4-EDC8-4D5B-BDBC-E7C49E18850F}" dt="2023-08-12T18:28:33.712" v="108" actId="164"/>
          <ac:picMkLst>
            <pc:docMk/>
            <pc:sldMk cId="709064326" sldId="260"/>
            <ac:picMk id="7" creationId="{5E262C3C-4E7B-F2F6-9843-8964EF7357A0}"/>
          </ac:picMkLst>
        </pc:picChg>
        <pc:picChg chg="add mod modCrop">
          <ac:chgData name="MKONDIWA, Maxwell (CIMMYT-India)" userId="861bee07-b612-4cf7-beae-414489ecebf8" providerId="ADAL" clId="{44840EE4-EDC8-4D5B-BDBC-E7C49E18850F}" dt="2023-08-12T18:28:33.712" v="108" actId="164"/>
          <ac:picMkLst>
            <pc:docMk/>
            <pc:sldMk cId="709064326" sldId="260"/>
            <ac:picMk id="8" creationId="{43C7C375-EFBD-CF82-429C-7C6DF03A704A}"/>
          </ac:picMkLst>
        </pc:picChg>
        <pc:picChg chg="add mod modCrop">
          <ac:chgData name="MKONDIWA, Maxwell (CIMMYT-India)" userId="861bee07-b612-4cf7-beae-414489ecebf8" providerId="ADAL" clId="{44840EE4-EDC8-4D5B-BDBC-E7C49E18850F}" dt="2023-08-12T18:28:33.712" v="108" actId="164"/>
          <ac:picMkLst>
            <pc:docMk/>
            <pc:sldMk cId="709064326" sldId="260"/>
            <ac:picMk id="9" creationId="{3C9EED2D-315B-2D8A-D076-70968DA5D4BE}"/>
          </ac:picMkLst>
        </pc:picChg>
        <pc:picChg chg="add mod">
          <ac:chgData name="MKONDIWA, Maxwell (CIMMYT-India)" userId="861bee07-b612-4cf7-beae-414489ecebf8" providerId="ADAL" clId="{44840EE4-EDC8-4D5B-BDBC-E7C49E18850F}" dt="2023-08-12T18:28:33.712" v="108" actId="164"/>
          <ac:picMkLst>
            <pc:docMk/>
            <pc:sldMk cId="709064326" sldId="260"/>
            <ac:picMk id="10" creationId="{CF8B0515-10A1-FC2F-B4A8-CCCBDA0406FE}"/>
          </ac:picMkLst>
        </pc:picChg>
      </pc:sldChg>
      <pc:sldChg chg="addSp delSp modSp new mod">
        <pc:chgData name="MKONDIWA, Maxwell (CIMMYT-India)" userId="861bee07-b612-4cf7-beae-414489ecebf8" providerId="ADAL" clId="{44840EE4-EDC8-4D5B-BDBC-E7C49E18850F}" dt="2023-08-18T06:45:17.367" v="285" actId="164"/>
        <pc:sldMkLst>
          <pc:docMk/>
          <pc:sldMk cId="3162777030" sldId="261"/>
        </pc:sldMkLst>
        <pc:spChg chg="del">
          <ac:chgData name="MKONDIWA, Maxwell (CIMMYT-India)" userId="861bee07-b612-4cf7-beae-414489ecebf8" providerId="ADAL" clId="{44840EE4-EDC8-4D5B-BDBC-E7C49E18850F}" dt="2023-08-12T18:31:32.676" v="111" actId="478"/>
          <ac:spMkLst>
            <pc:docMk/>
            <pc:sldMk cId="3162777030" sldId="261"/>
            <ac:spMk id="2" creationId="{CDBEEC3D-1049-FA91-55DF-7005B05BB1F9}"/>
          </ac:spMkLst>
        </pc:spChg>
        <pc:spChg chg="del">
          <ac:chgData name="MKONDIWA, Maxwell (CIMMYT-India)" userId="861bee07-b612-4cf7-beae-414489ecebf8" providerId="ADAL" clId="{44840EE4-EDC8-4D5B-BDBC-E7C49E18850F}" dt="2023-08-12T18:31:31.035" v="110" actId="478"/>
          <ac:spMkLst>
            <pc:docMk/>
            <pc:sldMk cId="3162777030" sldId="261"/>
            <ac:spMk id="3" creationId="{FACE6D23-ECF2-5D0E-A258-03F8F7B56009}"/>
          </ac:spMkLst>
        </pc:spChg>
        <pc:spChg chg="add del mod">
          <ac:chgData name="MKONDIWA, Maxwell (CIMMYT-India)" userId="861bee07-b612-4cf7-beae-414489ecebf8" providerId="ADAL" clId="{44840EE4-EDC8-4D5B-BDBC-E7C49E18850F}" dt="2023-08-12T18:59:43.294" v="167" actId="478"/>
          <ac:spMkLst>
            <pc:docMk/>
            <pc:sldMk cId="3162777030" sldId="261"/>
            <ac:spMk id="11" creationId="{DD2B4AAB-E049-C8A6-E402-3E80992D1A07}"/>
          </ac:spMkLst>
        </pc:spChg>
        <pc:spChg chg="add mod">
          <ac:chgData name="MKONDIWA, Maxwell (CIMMYT-India)" userId="861bee07-b612-4cf7-beae-414489ecebf8" providerId="ADAL" clId="{44840EE4-EDC8-4D5B-BDBC-E7C49E18850F}" dt="2023-08-18T06:45:17.367" v="285" actId="164"/>
          <ac:spMkLst>
            <pc:docMk/>
            <pc:sldMk cId="3162777030" sldId="261"/>
            <ac:spMk id="12" creationId="{556F2EF2-47D3-5635-1445-53214124D060}"/>
          </ac:spMkLst>
        </pc:spChg>
        <pc:spChg chg="add mod">
          <ac:chgData name="MKONDIWA, Maxwell (CIMMYT-India)" userId="861bee07-b612-4cf7-beae-414489ecebf8" providerId="ADAL" clId="{44840EE4-EDC8-4D5B-BDBC-E7C49E18850F}" dt="2023-08-18T06:45:17.367" v="285" actId="164"/>
          <ac:spMkLst>
            <pc:docMk/>
            <pc:sldMk cId="3162777030" sldId="261"/>
            <ac:spMk id="13" creationId="{AB001DFD-E003-DDE8-1C2A-52795C1CE2DD}"/>
          </ac:spMkLst>
        </pc:spChg>
        <pc:spChg chg="add mod">
          <ac:chgData name="MKONDIWA, Maxwell (CIMMYT-India)" userId="861bee07-b612-4cf7-beae-414489ecebf8" providerId="ADAL" clId="{44840EE4-EDC8-4D5B-BDBC-E7C49E18850F}" dt="2023-08-18T06:45:17.367" v="285" actId="164"/>
          <ac:spMkLst>
            <pc:docMk/>
            <pc:sldMk cId="3162777030" sldId="261"/>
            <ac:spMk id="14" creationId="{04E3AAAF-6C0F-B510-3CAF-C6AAD61E1E57}"/>
          </ac:spMkLst>
        </pc:spChg>
        <pc:spChg chg="add mod">
          <ac:chgData name="MKONDIWA, Maxwell (CIMMYT-India)" userId="861bee07-b612-4cf7-beae-414489ecebf8" providerId="ADAL" clId="{44840EE4-EDC8-4D5B-BDBC-E7C49E18850F}" dt="2023-08-18T06:45:17.367" v="285" actId="164"/>
          <ac:spMkLst>
            <pc:docMk/>
            <pc:sldMk cId="3162777030" sldId="261"/>
            <ac:spMk id="15" creationId="{6067F263-DD0A-34CC-AE99-4C75BB842AF9}"/>
          </ac:spMkLst>
        </pc:spChg>
        <pc:spChg chg="add mod">
          <ac:chgData name="MKONDIWA, Maxwell (CIMMYT-India)" userId="861bee07-b612-4cf7-beae-414489ecebf8" providerId="ADAL" clId="{44840EE4-EDC8-4D5B-BDBC-E7C49E18850F}" dt="2023-08-18T06:45:17.367" v="285" actId="164"/>
          <ac:spMkLst>
            <pc:docMk/>
            <pc:sldMk cId="3162777030" sldId="261"/>
            <ac:spMk id="16" creationId="{88342681-46A8-2D57-DC1E-20C333D71C4B}"/>
          </ac:spMkLst>
        </pc:spChg>
        <pc:spChg chg="add mod">
          <ac:chgData name="MKONDIWA, Maxwell (CIMMYT-India)" userId="861bee07-b612-4cf7-beae-414489ecebf8" providerId="ADAL" clId="{44840EE4-EDC8-4D5B-BDBC-E7C49E18850F}" dt="2023-08-18T06:45:17.367" v="285" actId="164"/>
          <ac:spMkLst>
            <pc:docMk/>
            <pc:sldMk cId="3162777030" sldId="261"/>
            <ac:spMk id="17" creationId="{710895E5-4100-BE7B-13D3-4319E1D8963D}"/>
          </ac:spMkLst>
        </pc:spChg>
        <pc:grpChg chg="add mod">
          <ac:chgData name="MKONDIWA, Maxwell (CIMMYT-India)" userId="861bee07-b612-4cf7-beae-414489ecebf8" providerId="ADAL" clId="{44840EE4-EDC8-4D5B-BDBC-E7C49E18850F}" dt="2023-08-18T06:45:17.367" v="285" actId="164"/>
          <ac:grpSpMkLst>
            <pc:docMk/>
            <pc:sldMk cId="3162777030" sldId="261"/>
            <ac:grpSpMk id="2" creationId="{F52ED866-1389-747A-86C5-A8BE03FB6770}"/>
          </ac:grpSpMkLst>
        </pc:grpChg>
        <pc:picChg chg="add mod modCrop">
          <ac:chgData name="MKONDIWA, Maxwell (CIMMYT-India)" userId="861bee07-b612-4cf7-beae-414489ecebf8" providerId="ADAL" clId="{44840EE4-EDC8-4D5B-BDBC-E7C49E18850F}" dt="2023-08-18T06:45:17.367" v="285" actId="164"/>
          <ac:picMkLst>
            <pc:docMk/>
            <pc:sldMk cId="3162777030" sldId="261"/>
            <ac:picMk id="4" creationId="{FB21DA2F-3389-1D6C-312A-0039699A40DE}"/>
          </ac:picMkLst>
        </pc:picChg>
        <pc:picChg chg="add mod modCrop">
          <ac:chgData name="MKONDIWA, Maxwell (CIMMYT-India)" userId="861bee07-b612-4cf7-beae-414489ecebf8" providerId="ADAL" clId="{44840EE4-EDC8-4D5B-BDBC-E7C49E18850F}" dt="2023-08-18T06:45:17.367" v="285" actId="164"/>
          <ac:picMkLst>
            <pc:docMk/>
            <pc:sldMk cId="3162777030" sldId="261"/>
            <ac:picMk id="5" creationId="{C4644E50-694E-6E32-8073-245AED09EA01}"/>
          </ac:picMkLst>
        </pc:picChg>
        <pc:picChg chg="add mod modCrop">
          <ac:chgData name="MKONDIWA, Maxwell (CIMMYT-India)" userId="861bee07-b612-4cf7-beae-414489ecebf8" providerId="ADAL" clId="{44840EE4-EDC8-4D5B-BDBC-E7C49E18850F}" dt="2023-08-18T06:45:17.367" v="285" actId="164"/>
          <ac:picMkLst>
            <pc:docMk/>
            <pc:sldMk cId="3162777030" sldId="261"/>
            <ac:picMk id="6" creationId="{68173175-11D9-701D-3353-5146AB5E2F63}"/>
          </ac:picMkLst>
        </pc:picChg>
        <pc:picChg chg="add mod modCrop">
          <ac:chgData name="MKONDIWA, Maxwell (CIMMYT-India)" userId="861bee07-b612-4cf7-beae-414489ecebf8" providerId="ADAL" clId="{44840EE4-EDC8-4D5B-BDBC-E7C49E18850F}" dt="2023-08-18T06:45:17.367" v="285" actId="164"/>
          <ac:picMkLst>
            <pc:docMk/>
            <pc:sldMk cId="3162777030" sldId="261"/>
            <ac:picMk id="7" creationId="{BBCB9411-66F9-598F-C4C7-FBDAEBCABDBC}"/>
          </ac:picMkLst>
        </pc:picChg>
        <pc:picChg chg="add mod modCrop">
          <ac:chgData name="MKONDIWA, Maxwell (CIMMYT-India)" userId="861bee07-b612-4cf7-beae-414489ecebf8" providerId="ADAL" clId="{44840EE4-EDC8-4D5B-BDBC-E7C49E18850F}" dt="2023-08-18T06:45:17.367" v="285" actId="164"/>
          <ac:picMkLst>
            <pc:docMk/>
            <pc:sldMk cId="3162777030" sldId="261"/>
            <ac:picMk id="8" creationId="{58179A42-6242-9750-D95A-6B1255041252}"/>
          </ac:picMkLst>
        </pc:picChg>
        <pc:picChg chg="add del mod">
          <ac:chgData name="MKONDIWA, Maxwell (CIMMYT-India)" userId="861bee07-b612-4cf7-beae-414489ecebf8" providerId="ADAL" clId="{44840EE4-EDC8-4D5B-BDBC-E7C49E18850F}" dt="2023-08-12T18:58:26.787" v="147"/>
          <ac:picMkLst>
            <pc:docMk/>
            <pc:sldMk cId="3162777030" sldId="261"/>
            <ac:picMk id="9" creationId="{4CB1754E-BEDF-F718-EFB9-91071E38C244}"/>
          </ac:picMkLst>
        </pc:picChg>
        <pc:picChg chg="add mod">
          <ac:chgData name="MKONDIWA, Maxwell (CIMMYT-India)" userId="861bee07-b612-4cf7-beae-414489ecebf8" providerId="ADAL" clId="{44840EE4-EDC8-4D5B-BDBC-E7C49E18850F}" dt="2023-08-18T06:45:17.367" v="285" actId="164"/>
          <ac:picMkLst>
            <pc:docMk/>
            <pc:sldMk cId="3162777030" sldId="261"/>
            <ac:picMk id="10" creationId="{F726003E-8044-70BD-E7ED-BD6E6C8D3FFC}"/>
          </ac:picMkLst>
        </pc:picChg>
      </pc:sldChg>
      <pc:sldChg chg="addSp delSp modSp new mod">
        <pc:chgData name="MKONDIWA, Maxwell (CIMMYT-India)" userId="861bee07-b612-4cf7-beae-414489ecebf8" providerId="ADAL" clId="{44840EE4-EDC8-4D5B-BDBC-E7C49E18850F}" dt="2023-08-13T10:41:23.343" v="284" actId="1076"/>
        <pc:sldMkLst>
          <pc:docMk/>
          <pc:sldMk cId="4187478239" sldId="262"/>
        </pc:sldMkLst>
        <pc:spChg chg="del">
          <ac:chgData name="MKONDIWA, Maxwell (CIMMYT-India)" userId="861bee07-b612-4cf7-beae-414489ecebf8" providerId="ADAL" clId="{44840EE4-EDC8-4D5B-BDBC-E7C49E18850F}" dt="2023-08-12T19:15:04.860" v="201" actId="478"/>
          <ac:spMkLst>
            <pc:docMk/>
            <pc:sldMk cId="4187478239" sldId="262"/>
            <ac:spMk id="2" creationId="{1FA8F85D-6FDB-233A-B704-9D123E7832D9}"/>
          </ac:spMkLst>
        </pc:spChg>
        <pc:spChg chg="del">
          <ac:chgData name="MKONDIWA, Maxwell (CIMMYT-India)" userId="861bee07-b612-4cf7-beae-414489ecebf8" providerId="ADAL" clId="{44840EE4-EDC8-4D5B-BDBC-E7C49E18850F}" dt="2023-08-12T19:15:07.492" v="202" actId="478"/>
          <ac:spMkLst>
            <pc:docMk/>
            <pc:sldMk cId="4187478239" sldId="262"/>
            <ac:spMk id="3" creationId="{DD53AD25-2AC6-0C8B-6D23-0B1FB05B4E6D}"/>
          </ac:spMkLst>
        </pc:spChg>
        <pc:spChg chg="add mod">
          <ac:chgData name="MKONDIWA, Maxwell (CIMMYT-India)" userId="861bee07-b612-4cf7-beae-414489ecebf8" providerId="ADAL" clId="{44840EE4-EDC8-4D5B-BDBC-E7C49E18850F}" dt="2023-08-12T19:26:04.302" v="246" actId="2711"/>
          <ac:spMkLst>
            <pc:docMk/>
            <pc:sldMk cId="4187478239" sldId="262"/>
            <ac:spMk id="10" creationId="{B6C9D5DA-22CA-8098-5E23-5B02D9D5F268}"/>
          </ac:spMkLst>
        </pc:spChg>
        <pc:spChg chg="add mod">
          <ac:chgData name="MKONDIWA, Maxwell (CIMMYT-India)" userId="861bee07-b612-4cf7-beae-414489ecebf8" providerId="ADAL" clId="{44840EE4-EDC8-4D5B-BDBC-E7C49E18850F}" dt="2023-08-12T19:27:43.815" v="250" actId="20577"/>
          <ac:spMkLst>
            <pc:docMk/>
            <pc:sldMk cId="4187478239" sldId="262"/>
            <ac:spMk id="11" creationId="{621D0580-5652-6184-E30C-3C6341B717E8}"/>
          </ac:spMkLst>
        </pc:spChg>
        <pc:spChg chg="add mod">
          <ac:chgData name="MKONDIWA, Maxwell (CIMMYT-India)" userId="861bee07-b612-4cf7-beae-414489ecebf8" providerId="ADAL" clId="{44840EE4-EDC8-4D5B-BDBC-E7C49E18850F}" dt="2023-08-12T19:27:54.737" v="254" actId="20577"/>
          <ac:spMkLst>
            <pc:docMk/>
            <pc:sldMk cId="4187478239" sldId="262"/>
            <ac:spMk id="12" creationId="{1DFD7B8A-D754-6125-62C1-D8BA6C409C59}"/>
          </ac:spMkLst>
        </pc:spChg>
        <pc:spChg chg="add mod">
          <ac:chgData name="MKONDIWA, Maxwell (CIMMYT-India)" userId="861bee07-b612-4cf7-beae-414489ecebf8" providerId="ADAL" clId="{44840EE4-EDC8-4D5B-BDBC-E7C49E18850F}" dt="2023-08-12T19:28:26.318" v="259" actId="1076"/>
          <ac:spMkLst>
            <pc:docMk/>
            <pc:sldMk cId="4187478239" sldId="262"/>
            <ac:spMk id="13" creationId="{53F03AE1-E067-CD06-60DF-0BE55096B3AB}"/>
          </ac:spMkLst>
        </pc:spChg>
        <pc:spChg chg="add mod">
          <ac:chgData name="MKONDIWA, Maxwell (CIMMYT-India)" userId="861bee07-b612-4cf7-beae-414489ecebf8" providerId="ADAL" clId="{44840EE4-EDC8-4D5B-BDBC-E7C49E18850F}" dt="2023-08-12T19:29:43.755" v="264" actId="20577"/>
          <ac:spMkLst>
            <pc:docMk/>
            <pc:sldMk cId="4187478239" sldId="262"/>
            <ac:spMk id="14" creationId="{37F264E1-76C1-0560-11B1-F20F7D024CE6}"/>
          </ac:spMkLst>
        </pc:spChg>
        <pc:spChg chg="add mod">
          <ac:chgData name="MKONDIWA, Maxwell (CIMMYT-India)" userId="861bee07-b612-4cf7-beae-414489ecebf8" providerId="ADAL" clId="{44840EE4-EDC8-4D5B-BDBC-E7C49E18850F}" dt="2023-08-13T10:41:23.343" v="284" actId="1076"/>
          <ac:spMkLst>
            <pc:docMk/>
            <pc:sldMk cId="4187478239" sldId="262"/>
            <ac:spMk id="15" creationId="{E4CBD370-76DC-22D9-1E81-366E7073D856}"/>
          </ac:spMkLst>
        </pc:spChg>
        <pc:picChg chg="add mod modCrop">
          <ac:chgData name="MKONDIWA, Maxwell (CIMMYT-India)" userId="861bee07-b612-4cf7-beae-414489ecebf8" providerId="ADAL" clId="{44840EE4-EDC8-4D5B-BDBC-E7C49E18850F}" dt="2023-08-12T19:25:13.814" v="237" actId="14100"/>
          <ac:picMkLst>
            <pc:docMk/>
            <pc:sldMk cId="4187478239" sldId="262"/>
            <ac:picMk id="4" creationId="{80DF0670-2CE1-DBDB-1571-155CDED2EFB7}"/>
          </ac:picMkLst>
        </pc:picChg>
        <pc:picChg chg="add mod modCrop">
          <ac:chgData name="MKONDIWA, Maxwell (CIMMYT-India)" userId="861bee07-b612-4cf7-beae-414489ecebf8" providerId="ADAL" clId="{44840EE4-EDC8-4D5B-BDBC-E7C49E18850F}" dt="2023-08-12T19:17:55.519" v="208" actId="1076"/>
          <ac:picMkLst>
            <pc:docMk/>
            <pc:sldMk cId="4187478239" sldId="262"/>
            <ac:picMk id="5" creationId="{51F18A12-C854-14C9-11D8-9A6D5C99A353}"/>
          </ac:picMkLst>
        </pc:picChg>
        <pc:picChg chg="add mod modCrop">
          <ac:chgData name="MKONDIWA, Maxwell (CIMMYT-India)" userId="861bee07-b612-4cf7-beae-414489ecebf8" providerId="ADAL" clId="{44840EE4-EDC8-4D5B-BDBC-E7C49E18850F}" dt="2023-08-12T19:24:08.889" v="225" actId="14100"/>
          <ac:picMkLst>
            <pc:docMk/>
            <pc:sldMk cId="4187478239" sldId="262"/>
            <ac:picMk id="6" creationId="{BB56F100-99D3-73E8-7321-317134CA6A4D}"/>
          </ac:picMkLst>
        </pc:picChg>
        <pc:picChg chg="add mod modCrop">
          <ac:chgData name="MKONDIWA, Maxwell (CIMMYT-India)" userId="861bee07-b612-4cf7-beae-414489ecebf8" providerId="ADAL" clId="{44840EE4-EDC8-4D5B-BDBC-E7C49E18850F}" dt="2023-08-13T10:39:52.765" v="276" actId="1076"/>
          <ac:picMkLst>
            <pc:docMk/>
            <pc:sldMk cId="4187478239" sldId="262"/>
            <ac:picMk id="7" creationId="{DD931F1C-B8B2-1B74-B02E-F55435E6F1A9}"/>
          </ac:picMkLst>
        </pc:picChg>
        <pc:picChg chg="add mod modCrop">
          <ac:chgData name="MKONDIWA, Maxwell (CIMMYT-India)" userId="861bee07-b612-4cf7-beae-414489ecebf8" providerId="ADAL" clId="{44840EE4-EDC8-4D5B-BDBC-E7C49E18850F}" dt="2023-08-13T10:39:55.135" v="277" actId="1076"/>
          <ac:picMkLst>
            <pc:docMk/>
            <pc:sldMk cId="4187478239" sldId="262"/>
            <ac:picMk id="8" creationId="{0D535C6E-3F35-F067-64B3-62E947E7CC6A}"/>
          </ac:picMkLst>
        </pc:picChg>
        <pc:picChg chg="add mod">
          <ac:chgData name="MKONDIWA, Maxwell (CIMMYT-India)" userId="861bee07-b612-4cf7-beae-414489ecebf8" providerId="ADAL" clId="{44840EE4-EDC8-4D5B-BDBC-E7C49E18850F}" dt="2023-08-13T10:41:19.380" v="283" actId="14100"/>
          <ac:picMkLst>
            <pc:docMk/>
            <pc:sldMk cId="4187478239" sldId="262"/>
            <ac:picMk id="9" creationId="{8238EA13-6CDF-F576-6BF1-65ECB376F963}"/>
          </ac:picMkLst>
        </pc:picChg>
      </pc:sldChg>
    </pc:docChg>
  </pc:docChgLst>
  <pc:docChgLst>
    <pc:chgData name="MKONDIWA, Maxwell (CIMMYT-India)" userId="861bee07-b612-4cf7-beae-414489ecebf8" providerId="ADAL" clId="{6D974FFB-E8D5-480F-A872-C6161A03E863}"/>
    <pc:docChg chg="custSel addSld delSld modSld sldOrd">
      <pc:chgData name="MKONDIWA, Maxwell (CIMMYT-India)" userId="861bee07-b612-4cf7-beae-414489ecebf8" providerId="ADAL" clId="{6D974FFB-E8D5-480F-A872-C6161A03E863}" dt="2024-02-26T14:30:32.811" v="320" actId="164"/>
      <pc:docMkLst>
        <pc:docMk/>
      </pc:docMkLst>
      <pc:sldChg chg="ord">
        <pc:chgData name="MKONDIWA, Maxwell (CIMMYT-India)" userId="861bee07-b612-4cf7-beae-414489ecebf8" providerId="ADAL" clId="{6D974FFB-E8D5-480F-A872-C6161A03E863}" dt="2024-02-26T13:49:00.327" v="218"/>
        <pc:sldMkLst>
          <pc:docMk/>
          <pc:sldMk cId="3759621544" sldId="259"/>
        </pc:sldMkLst>
      </pc:sldChg>
      <pc:sldChg chg="modSp new mod">
        <pc:chgData name="MKONDIWA, Maxwell (CIMMYT-India)" userId="861bee07-b612-4cf7-beae-414489ecebf8" providerId="ADAL" clId="{6D974FFB-E8D5-480F-A872-C6161A03E863}" dt="2024-02-26T11:51:19.635" v="14" actId="20577"/>
        <pc:sldMkLst>
          <pc:docMk/>
          <pc:sldMk cId="2395512700" sldId="264"/>
        </pc:sldMkLst>
        <pc:spChg chg="mod">
          <ac:chgData name="MKONDIWA, Maxwell (CIMMYT-India)" userId="861bee07-b612-4cf7-beae-414489ecebf8" providerId="ADAL" clId="{6D974FFB-E8D5-480F-A872-C6161A03E863}" dt="2024-02-26T11:51:19.635" v="14" actId="20577"/>
          <ac:spMkLst>
            <pc:docMk/>
            <pc:sldMk cId="2395512700" sldId="264"/>
            <ac:spMk id="2" creationId="{A76FD64F-3585-E9FC-110C-1CFDB2F55755}"/>
          </ac:spMkLst>
        </pc:spChg>
      </pc:sldChg>
      <pc:sldChg chg="new del">
        <pc:chgData name="MKONDIWA, Maxwell (CIMMYT-India)" userId="861bee07-b612-4cf7-beae-414489ecebf8" providerId="ADAL" clId="{6D974FFB-E8D5-480F-A872-C6161A03E863}" dt="2024-02-26T11:51:31.586" v="17" actId="47"/>
        <pc:sldMkLst>
          <pc:docMk/>
          <pc:sldMk cId="4176091543" sldId="265"/>
        </pc:sldMkLst>
      </pc:sldChg>
      <pc:sldChg chg="addSp delSp modSp add mod">
        <pc:chgData name="MKONDIWA, Maxwell (CIMMYT-India)" userId="861bee07-b612-4cf7-beae-414489ecebf8" providerId="ADAL" clId="{6D974FFB-E8D5-480F-A872-C6161A03E863}" dt="2024-02-26T12:27:03.883" v="140" actId="165"/>
        <pc:sldMkLst>
          <pc:docMk/>
          <pc:sldMk cId="2959926995" sldId="266"/>
        </pc:sldMkLst>
        <pc:spChg chg="del">
          <ac:chgData name="MKONDIWA, Maxwell (CIMMYT-India)" userId="861bee07-b612-4cf7-beae-414489ecebf8" providerId="ADAL" clId="{6D974FFB-E8D5-480F-A872-C6161A03E863}" dt="2024-02-26T12:25:50.965" v="138" actId="478"/>
          <ac:spMkLst>
            <pc:docMk/>
            <pc:sldMk cId="2959926995" sldId="266"/>
            <ac:spMk id="2" creationId="{6A46D5B0-50C1-C34A-2B7C-9A2EABFDFB52}"/>
          </ac:spMkLst>
        </pc:spChg>
        <pc:spChg chg="mod topLvl">
          <ac:chgData name="MKONDIWA, Maxwell (CIMMYT-India)" userId="861bee07-b612-4cf7-beae-414489ecebf8" providerId="ADAL" clId="{6D974FFB-E8D5-480F-A872-C6161A03E863}" dt="2024-02-26T12:27:03.883" v="140" actId="165"/>
          <ac:spMkLst>
            <pc:docMk/>
            <pc:sldMk cId="2959926995" sldId="266"/>
            <ac:spMk id="10" creationId="{B6C9D5DA-22CA-8098-5E23-5B02D9D5F268}"/>
          </ac:spMkLst>
        </pc:spChg>
        <pc:spChg chg="mod topLvl">
          <ac:chgData name="MKONDIWA, Maxwell (CIMMYT-India)" userId="861bee07-b612-4cf7-beae-414489ecebf8" providerId="ADAL" clId="{6D974FFB-E8D5-480F-A872-C6161A03E863}" dt="2024-02-26T12:27:03.883" v="140" actId="165"/>
          <ac:spMkLst>
            <pc:docMk/>
            <pc:sldMk cId="2959926995" sldId="266"/>
            <ac:spMk id="11" creationId="{621D0580-5652-6184-E30C-3C6341B717E8}"/>
          </ac:spMkLst>
        </pc:spChg>
        <pc:spChg chg="mod topLvl">
          <ac:chgData name="MKONDIWA, Maxwell (CIMMYT-India)" userId="861bee07-b612-4cf7-beae-414489ecebf8" providerId="ADAL" clId="{6D974FFB-E8D5-480F-A872-C6161A03E863}" dt="2024-02-26T12:27:03.883" v="140" actId="165"/>
          <ac:spMkLst>
            <pc:docMk/>
            <pc:sldMk cId="2959926995" sldId="266"/>
            <ac:spMk id="12" creationId="{1DFD7B8A-D754-6125-62C1-D8BA6C409C59}"/>
          </ac:spMkLst>
        </pc:spChg>
        <pc:spChg chg="mod topLvl">
          <ac:chgData name="MKONDIWA, Maxwell (CIMMYT-India)" userId="861bee07-b612-4cf7-beae-414489ecebf8" providerId="ADAL" clId="{6D974FFB-E8D5-480F-A872-C6161A03E863}" dt="2024-02-26T12:27:03.883" v="140" actId="165"/>
          <ac:spMkLst>
            <pc:docMk/>
            <pc:sldMk cId="2959926995" sldId="266"/>
            <ac:spMk id="13" creationId="{53F03AE1-E067-CD06-60DF-0BE55096B3AB}"/>
          </ac:spMkLst>
        </pc:spChg>
        <pc:spChg chg="mod topLvl">
          <ac:chgData name="MKONDIWA, Maxwell (CIMMYT-India)" userId="861bee07-b612-4cf7-beae-414489ecebf8" providerId="ADAL" clId="{6D974FFB-E8D5-480F-A872-C6161A03E863}" dt="2024-02-26T12:27:03.883" v="140" actId="165"/>
          <ac:spMkLst>
            <pc:docMk/>
            <pc:sldMk cId="2959926995" sldId="266"/>
            <ac:spMk id="14" creationId="{37F264E1-76C1-0560-11B1-F20F7D024CE6}"/>
          </ac:spMkLst>
        </pc:spChg>
        <pc:spChg chg="mod topLvl">
          <ac:chgData name="MKONDIWA, Maxwell (CIMMYT-India)" userId="861bee07-b612-4cf7-beae-414489ecebf8" providerId="ADAL" clId="{6D974FFB-E8D5-480F-A872-C6161A03E863}" dt="2024-02-26T12:27:03.883" v="140" actId="165"/>
          <ac:spMkLst>
            <pc:docMk/>
            <pc:sldMk cId="2959926995" sldId="266"/>
            <ac:spMk id="15" creationId="{E4CBD370-76DC-22D9-1E81-366E7073D856}"/>
          </ac:spMkLst>
        </pc:spChg>
        <pc:grpChg chg="add del mod">
          <ac:chgData name="MKONDIWA, Maxwell (CIMMYT-India)" userId="861bee07-b612-4cf7-beae-414489ecebf8" providerId="ADAL" clId="{6D974FFB-E8D5-480F-A872-C6161A03E863}" dt="2024-02-26T12:22:15.998" v="111" actId="165"/>
          <ac:grpSpMkLst>
            <pc:docMk/>
            <pc:sldMk cId="2959926995" sldId="266"/>
            <ac:grpSpMk id="28" creationId="{2605D0C3-EEB0-0B5C-DFA1-165A45273EA7}"/>
          </ac:grpSpMkLst>
        </pc:grpChg>
        <pc:grpChg chg="add del mod">
          <ac:chgData name="MKONDIWA, Maxwell (CIMMYT-India)" userId="861bee07-b612-4cf7-beae-414489ecebf8" providerId="ADAL" clId="{6D974FFB-E8D5-480F-A872-C6161A03E863}" dt="2024-02-26T12:22:52.721" v="113" actId="165"/>
          <ac:grpSpMkLst>
            <pc:docMk/>
            <pc:sldMk cId="2959926995" sldId="266"/>
            <ac:grpSpMk id="29" creationId="{5263B834-910F-A4C1-7889-40186F1A03A8}"/>
          </ac:grpSpMkLst>
        </pc:grpChg>
        <pc:grpChg chg="add del mod">
          <ac:chgData name="MKONDIWA, Maxwell (CIMMYT-India)" userId="861bee07-b612-4cf7-beae-414489ecebf8" providerId="ADAL" clId="{6D974FFB-E8D5-480F-A872-C6161A03E863}" dt="2024-02-26T12:27:03.883" v="140" actId="165"/>
          <ac:grpSpMkLst>
            <pc:docMk/>
            <pc:sldMk cId="2959926995" sldId="266"/>
            <ac:grpSpMk id="30" creationId="{1FFAABAF-F6CE-5C44-0A18-3FB323F7823C}"/>
          </ac:grpSpMkLst>
        </pc:grpChg>
        <pc:picChg chg="del mod">
          <ac:chgData name="MKONDIWA, Maxwell (CIMMYT-India)" userId="861bee07-b612-4cf7-beae-414489ecebf8" providerId="ADAL" clId="{6D974FFB-E8D5-480F-A872-C6161A03E863}" dt="2024-02-26T11:58:23.953" v="25" actId="478"/>
          <ac:picMkLst>
            <pc:docMk/>
            <pc:sldMk cId="2959926995" sldId="266"/>
            <ac:picMk id="3" creationId="{197C8739-1CE7-425B-B6F0-CB440FA5894A}"/>
          </ac:picMkLst>
        </pc:picChg>
        <pc:picChg chg="del">
          <ac:chgData name="MKONDIWA, Maxwell (CIMMYT-India)" userId="861bee07-b612-4cf7-beae-414489ecebf8" providerId="ADAL" clId="{6D974FFB-E8D5-480F-A872-C6161A03E863}" dt="2024-02-26T12:12:10.747" v="83" actId="478"/>
          <ac:picMkLst>
            <pc:docMk/>
            <pc:sldMk cId="2959926995" sldId="266"/>
            <ac:picMk id="4" creationId="{80DF0670-2CE1-DBDB-1571-155CDED2EFB7}"/>
          </ac:picMkLst>
        </pc:picChg>
        <pc:picChg chg="del">
          <ac:chgData name="MKONDIWA, Maxwell (CIMMYT-India)" userId="861bee07-b612-4cf7-beae-414489ecebf8" providerId="ADAL" clId="{6D974FFB-E8D5-480F-A872-C6161A03E863}" dt="2024-02-26T12:10:50.460" v="71" actId="478"/>
          <ac:picMkLst>
            <pc:docMk/>
            <pc:sldMk cId="2959926995" sldId="266"/>
            <ac:picMk id="5" creationId="{51F18A12-C854-14C9-11D8-9A6D5C99A353}"/>
          </ac:picMkLst>
        </pc:picChg>
        <pc:picChg chg="del">
          <ac:chgData name="MKONDIWA, Maxwell (CIMMYT-India)" userId="861bee07-b612-4cf7-beae-414489ecebf8" providerId="ADAL" clId="{6D974FFB-E8D5-480F-A872-C6161A03E863}" dt="2024-02-26T12:09:01.398" v="57" actId="478"/>
          <ac:picMkLst>
            <pc:docMk/>
            <pc:sldMk cId="2959926995" sldId="266"/>
            <ac:picMk id="6" creationId="{BB56F100-99D3-73E8-7321-317134CA6A4D}"/>
          </ac:picMkLst>
        </pc:picChg>
        <pc:picChg chg="del">
          <ac:chgData name="MKONDIWA, Maxwell (CIMMYT-India)" userId="861bee07-b612-4cf7-beae-414489ecebf8" providerId="ADAL" clId="{6D974FFB-E8D5-480F-A872-C6161A03E863}" dt="2024-02-26T11:58:15.257" v="22" actId="478"/>
          <ac:picMkLst>
            <pc:docMk/>
            <pc:sldMk cId="2959926995" sldId="266"/>
            <ac:picMk id="7" creationId="{DD931F1C-B8B2-1B74-B02E-F55435E6F1A9}"/>
          </ac:picMkLst>
        </pc:picChg>
        <pc:picChg chg="del">
          <ac:chgData name="MKONDIWA, Maxwell (CIMMYT-India)" userId="861bee07-b612-4cf7-beae-414489ecebf8" providerId="ADAL" clId="{6D974FFB-E8D5-480F-A872-C6161A03E863}" dt="2024-02-26T12:08:05.030" v="53" actId="478"/>
          <ac:picMkLst>
            <pc:docMk/>
            <pc:sldMk cId="2959926995" sldId="266"/>
            <ac:picMk id="8" creationId="{0D535C6E-3F35-F067-64B3-62E947E7CC6A}"/>
          </ac:picMkLst>
        </pc:picChg>
        <pc:picChg chg="del">
          <ac:chgData name="MKONDIWA, Maxwell (CIMMYT-India)" userId="861bee07-b612-4cf7-beae-414489ecebf8" providerId="ADAL" clId="{6D974FFB-E8D5-480F-A872-C6161A03E863}" dt="2024-02-26T11:52:20.428" v="18" actId="478"/>
          <ac:picMkLst>
            <pc:docMk/>
            <pc:sldMk cId="2959926995" sldId="266"/>
            <ac:picMk id="9" creationId="{8238EA13-6CDF-F576-6BF1-65ECB376F963}"/>
          </ac:picMkLst>
        </pc:picChg>
        <pc:picChg chg="add del mod">
          <ac:chgData name="MKONDIWA, Maxwell (CIMMYT-India)" userId="861bee07-b612-4cf7-beae-414489ecebf8" providerId="ADAL" clId="{6D974FFB-E8D5-480F-A872-C6161A03E863}" dt="2024-02-26T12:01:36.227" v="31" actId="478"/>
          <ac:picMkLst>
            <pc:docMk/>
            <pc:sldMk cId="2959926995" sldId="266"/>
            <ac:picMk id="16" creationId="{9D0B5F96-2042-9DE1-F474-03228CDB05DD}"/>
          </ac:picMkLst>
        </pc:picChg>
        <pc:picChg chg="add del mod">
          <ac:chgData name="MKONDIWA, Maxwell (CIMMYT-India)" userId="861bee07-b612-4cf7-beae-414489ecebf8" providerId="ADAL" clId="{6D974FFB-E8D5-480F-A872-C6161A03E863}" dt="2024-02-26T12:06:24.521" v="39" actId="478"/>
          <ac:picMkLst>
            <pc:docMk/>
            <pc:sldMk cId="2959926995" sldId="266"/>
            <ac:picMk id="17" creationId="{C61B87D4-CCDC-21FB-2244-AB756CE79948}"/>
          </ac:picMkLst>
        </pc:picChg>
        <pc:picChg chg="mod topLvl">
          <ac:chgData name="MKONDIWA, Maxwell (CIMMYT-India)" userId="861bee07-b612-4cf7-beae-414489ecebf8" providerId="ADAL" clId="{6D974FFB-E8D5-480F-A872-C6161A03E863}" dt="2024-02-26T12:27:03.883" v="140" actId="165"/>
          <ac:picMkLst>
            <pc:docMk/>
            <pc:sldMk cId="2959926995" sldId="266"/>
            <ac:picMk id="18" creationId="{314EEF6F-9041-6299-B49D-C21D1E9012DF}"/>
          </ac:picMkLst>
        </pc:picChg>
        <pc:picChg chg="mod topLvl">
          <ac:chgData name="MKONDIWA, Maxwell (CIMMYT-India)" userId="861bee07-b612-4cf7-beae-414489ecebf8" providerId="ADAL" clId="{6D974FFB-E8D5-480F-A872-C6161A03E863}" dt="2024-02-26T12:27:03.883" v="140" actId="165"/>
          <ac:picMkLst>
            <pc:docMk/>
            <pc:sldMk cId="2959926995" sldId="266"/>
            <ac:picMk id="19" creationId="{BFCAB45A-8F44-DACF-A003-BB51CDAE3F8B}"/>
          </ac:picMkLst>
        </pc:picChg>
        <pc:picChg chg="mod topLvl">
          <ac:chgData name="MKONDIWA, Maxwell (CIMMYT-India)" userId="861bee07-b612-4cf7-beae-414489ecebf8" providerId="ADAL" clId="{6D974FFB-E8D5-480F-A872-C6161A03E863}" dt="2024-02-26T12:27:03.883" v="140" actId="165"/>
          <ac:picMkLst>
            <pc:docMk/>
            <pc:sldMk cId="2959926995" sldId="266"/>
            <ac:picMk id="20" creationId="{11F1A4EA-E7FB-33C2-FB97-0087E427833C}"/>
          </ac:picMkLst>
        </pc:picChg>
        <pc:picChg chg="mod topLvl">
          <ac:chgData name="MKONDIWA, Maxwell (CIMMYT-India)" userId="861bee07-b612-4cf7-beae-414489ecebf8" providerId="ADAL" clId="{6D974FFB-E8D5-480F-A872-C6161A03E863}" dt="2024-02-26T12:27:03.883" v="140" actId="165"/>
          <ac:picMkLst>
            <pc:docMk/>
            <pc:sldMk cId="2959926995" sldId="266"/>
            <ac:picMk id="21" creationId="{EA810900-3AAB-6903-8649-84D0108EA388}"/>
          </ac:picMkLst>
        </pc:picChg>
        <pc:picChg chg="mod topLvl">
          <ac:chgData name="MKONDIWA, Maxwell (CIMMYT-India)" userId="861bee07-b612-4cf7-beae-414489ecebf8" providerId="ADAL" clId="{6D974FFB-E8D5-480F-A872-C6161A03E863}" dt="2024-02-26T12:27:03.883" v="140" actId="165"/>
          <ac:picMkLst>
            <pc:docMk/>
            <pc:sldMk cId="2959926995" sldId="266"/>
            <ac:picMk id="22" creationId="{D95FA12F-3F81-2B9C-23FC-5EFB7A40674B}"/>
          </ac:picMkLst>
        </pc:picChg>
        <pc:picChg chg="mod topLvl">
          <ac:chgData name="MKONDIWA, Maxwell (CIMMYT-India)" userId="861bee07-b612-4cf7-beae-414489ecebf8" providerId="ADAL" clId="{6D974FFB-E8D5-480F-A872-C6161A03E863}" dt="2024-02-26T12:27:03.883" v="140" actId="165"/>
          <ac:picMkLst>
            <pc:docMk/>
            <pc:sldMk cId="2959926995" sldId="266"/>
            <ac:picMk id="23" creationId="{92675CA8-23B0-69AE-5F89-9E358F9D16FE}"/>
          </ac:picMkLst>
        </pc:picChg>
        <pc:picChg chg="add del mod">
          <ac:chgData name="MKONDIWA, Maxwell (CIMMYT-India)" userId="861bee07-b612-4cf7-beae-414489ecebf8" providerId="ADAL" clId="{6D974FFB-E8D5-480F-A872-C6161A03E863}" dt="2024-02-26T12:20:29.336" v="106" actId="478"/>
          <ac:picMkLst>
            <pc:docMk/>
            <pc:sldMk cId="2959926995" sldId="266"/>
            <ac:picMk id="25" creationId="{8D6E9E7E-8C99-56F9-4192-4266DBBEC524}"/>
          </ac:picMkLst>
        </pc:picChg>
        <pc:picChg chg="add mod topLvl">
          <ac:chgData name="MKONDIWA, Maxwell (CIMMYT-India)" userId="861bee07-b612-4cf7-beae-414489ecebf8" providerId="ADAL" clId="{6D974FFB-E8D5-480F-A872-C6161A03E863}" dt="2024-02-26T12:27:03.883" v="140" actId="165"/>
          <ac:picMkLst>
            <pc:docMk/>
            <pc:sldMk cId="2959926995" sldId="266"/>
            <ac:picMk id="27" creationId="{9E894544-C064-2F26-7BE4-ABCD95ECBD1A}"/>
          </ac:picMkLst>
        </pc:picChg>
      </pc:sldChg>
      <pc:sldChg chg="modSp new mod">
        <pc:chgData name="MKONDIWA, Maxwell (CIMMYT-India)" userId="861bee07-b612-4cf7-beae-414489ecebf8" providerId="ADAL" clId="{6D974FFB-E8D5-480F-A872-C6161A03E863}" dt="2024-02-26T12:30:02.301" v="149" actId="20577"/>
        <pc:sldMkLst>
          <pc:docMk/>
          <pc:sldMk cId="2292622806" sldId="267"/>
        </pc:sldMkLst>
        <pc:spChg chg="mod">
          <ac:chgData name="MKONDIWA, Maxwell (CIMMYT-India)" userId="861bee07-b612-4cf7-beae-414489ecebf8" providerId="ADAL" clId="{6D974FFB-E8D5-480F-A872-C6161A03E863}" dt="2024-02-26T12:30:02.301" v="149" actId="20577"/>
          <ac:spMkLst>
            <pc:docMk/>
            <pc:sldMk cId="2292622806" sldId="267"/>
            <ac:spMk id="2" creationId="{46994F7F-14B0-00E3-E9CA-97F93DB4BD56}"/>
          </ac:spMkLst>
        </pc:spChg>
      </pc:sldChg>
      <pc:sldChg chg="new del">
        <pc:chgData name="MKONDIWA, Maxwell (CIMMYT-India)" userId="861bee07-b612-4cf7-beae-414489ecebf8" providerId="ADAL" clId="{6D974FFB-E8D5-480F-A872-C6161A03E863}" dt="2024-02-26T12:30:10.577" v="152" actId="47"/>
        <pc:sldMkLst>
          <pc:docMk/>
          <pc:sldMk cId="4056921892" sldId="268"/>
        </pc:sldMkLst>
      </pc:sldChg>
      <pc:sldChg chg="delSp modSp add mod">
        <pc:chgData name="MKONDIWA, Maxwell (CIMMYT-India)" userId="861bee07-b612-4cf7-beae-414489ecebf8" providerId="ADAL" clId="{6D974FFB-E8D5-480F-A872-C6161A03E863}" dt="2024-02-26T13:09:52.364" v="210" actId="1076"/>
        <pc:sldMkLst>
          <pc:docMk/>
          <pc:sldMk cId="2830958427" sldId="269"/>
        </pc:sldMkLst>
        <pc:spChg chg="mod">
          <ac:chgData name="MKONDIWA, Maxwell (CIMMYT-India)" userId="861bee07-b612-4cf7-beae-414489ecebf8" providerId="ADAL" clId="{6D974FFB-E8D5-480F-A872-C6161A03E863}" dt="2024-02-26T12:47:34.604" v="195" actId="1076"/>
          <ac:spMkLst>
            <pc:docMk/>
            <pc:sldMk cId="2830958427" sldId="269"/>
            <ac:spMk id="12" creationId="{1DFD7B8A-D754-6125-62C1-D8BA6C409C59}"/>
          </ac:spMkLst>
        </pc:spChg>
        <pc:spChg chg="mod">
          <ac:chgData name="MKONDIWA, Maxwell (CIMMYT-India)" userId="861bee07-b612-4cf7-beae-414489ecebf8" providerId="ADAL" clId="{6D974FFB-E8D5-480F-A872-C6161A03E863}" dt="2024-02-26T12:47:56.439" v="200" actId="1076"/>
          <ac:spMkLst>
            <pc:docMk/>
            <pc:sldMk cId="2830958427" sldId="269"/>
            <ac:spMk id="14" creationId="{37F264E1-76C1-0560-11B1-F20F7D024CE6}"/>
          </ac:spMkLst>
        </pc:spChg>
        <pc:spChg chg="mod">
          <ac:chgData name="MKONDIWA, Maxwell (CIMMYT-India)" userId="861bee07-b612-4cf7-beae-414489ecebf8" providerId="ADAL" clId="{6D974FFB-E8D5-480F-A872-C6161A03E863}" dt="2024-02-26T12:48:02.363" v="201" actId="1076"/>
          <ac:spMkLst>
            <pc:docMk/>
            <pc:sldMk cId="2830958427" sldId="269"/>
            <ac:spMk id="15" creationId="{E4CBD370-76DC-22D9-1E81-366E7073D856}"/>
          </ac:spMkLst>
        </pc:spChg>
        <pc:picChg chg="mod">
          <ac:chgData name="MKONDIWA, Maxwell (CIMMYT-India)" userId="861bee07-b612-4cf7-beae-414489ecebf8" providerId="ADAL" clId="{6D974FFB-E8D5-480F-A872-C6161A03E863}" dt="2024-02-26T12:48:37.681" v="208" actId="14100"/>
          <ac:picMkLst>
            <pc:docMk/>
            <pc:sldMk cId="2830958427" sldId="269"/>
            <ac:picMk id="2" creationId="{A5AFF7D3-E7F4-B2A4-A454-DD460B7A1498}"/>
          </ac:picMkLst>
        </pc:picChg>
        <pc:picChg chg="mod">
          <ac:chgData name="MKONDIWA, Maxwell (CIMMYT-India)" userId="861bee07-b612-4cf7-beae-414489ecebf8" providerId="ADAL" clId="{6D974FFB-E8D5-480F-A872-C6161A03E863}" dt="2024-02-26T12:48:40.115" v="209" actId="14100"/>
          <ac:picMkLst>
            <pc:docMk/>
            <pc:sldMk cId="2830958427" sldId="269"/>
            <ac:picMk id="3" creationId="{5D99911C-80F1-4109-C819-4D57FCA82BCF}"/>
          </ac:picMkLst>
        </pc:picChg>
        <pc:picChg chg="mod">
          <ac:chgData name="MKONDIWA, Maxwell (CIMMYT-India)" userId="861bee07-b612-4cf7-beae-414489ecebf8" providerId="ADAL" clId="{6D974FFB-E8D5-480F-A872-C6161A03E863}" dt="2024-02-26T12:42:02.300" v="182" actId="1076"/>
          <ac:picMkLst>
            <pc:docMk/>
            <pc:sldMk cId="2830958427" sldId="269"/>
            <ac:picMk id="4" creationId="{8DD00C4F-48E2-45E6-0932-D7B7E765D31F}"/>
          </ac:picMkLst>
        </pc:picChg>
        <pc:picChg chg="mod">
          <ac:chgData name="MKONDIWA, Maxwell (CIMMYT-India)" userId="861bee07-b612-4cf7-beae-414489ecebf8" providerId="ADAL" clId="{6D974FFB-E8D5-480F-A872-C6161A03E863}" dt="2024-02-26T12:48:31.872" v="207" actId="14100"/>
          <ac:picMkLst>
            <pc:docMk/>
            <pc:sldMk cId="2830958427" sldId="269"/>
            <ac:picMk id="5" creationId="{9859FCF9-6ABC-8A5D-5334-FFEDD11618B3}"/>
          </ac:picMkLst>
        </pc:picChg>
        <pc:picChg chg="mod">
          <ac:chgData name="MKONDIWA, Maxwell (CIMMYT-India)" userId="861bee07-b612-4cf7-beae-414489ecebf8" providerId="ADAL" clId="{6D974FFB-E8D5-480F-A872-C6161A03E863}" dt="2024-02-26T12:41:58.501" v="181" actId="14100"/>
          <ac:picMkLst>
            <pc:docMk/>
            <pc:sldMk cId="2830958427" sldId="269"/>
            <ac:picMk id="6" creationId="{0E61764A-01A7-10BD-00EF-229C909295BD}"/>
          </ac:picMkLst>
        </pc:picChg>
        <pc:picChg chg="mod">
          <ac:chgData name="MKONDIWA, Maxwell (CIMMYT-India)" userId="861bee07-b612-4cf7-beae-414489ecebf8" providerId="ADAL" clId="{6D974FFB-E8D5-480F-A872-C6161A03E863}" dt="2024-02-26T12:48:20.387" v="205" actId="14100"/>
          <ac:picMkLst>
            <pc:docMk/>
            <pc:sldMk cId="2830958427" sldId="269"/>
            <ac:picMk id="7" creationId="{2825BE1B-7C49-EA1C-731A-62076F544206}"/>
          </ac:picMkLst>
        </pc:picChg>
        <pc:picChg chg="del">
          <ac:chgData name="MKONDIWA, Maxwell (CIMMYT-India)" userId="861bee07-b612-4cf7-beae-414489ecebf8" providerId="ADAL" clId="{6D974FFB-E8D5-480F-A872-C6161A03E863}" dt="2024-02-26T12:38:20.719" v="153" actId="478"/>
          <ac:picMkLst>
            <pc:docMk/>
            <pc:sldMk cId="2830958427" sldId="269"/>
            <ac:picMk id="18" creationId="{314EEF6F-9041-6299-B49D-C21D1E9012DF}"/>
          </ac:picMkLst>
        </pc:picChg>
        <pc:picChg chg="del">
          <ac:chgData name="MKONDIWA, Maxwell (CIMMYT-India)" userId="861bee07-b612-4cf7-beae-414489ecebf8" providerId="ADAL" clId="{6D974FFB-E8D5-480F-A872-C6161A03E863}" dt="2024-02-26T12:38:36.197" v="157" actId="478"/>
          <ac:picMkLst>
            <pc:docMk/>
            <pc:sldMk cId="2830958427" sldId="269"/>
            <ac:picMk id="19" creationId="{BFCAB45A-8F44-DACF-A003-BB51CDAE3F8B}"/>
          </ac:picMkLst>
        </pc:picChg>
        <pc:picChg chg="del">
          <ac:chgData name="MKONDIWA, Maxwell (CIMMYT-India)" userId="861bee07-b612-4cf7-beae-414489ecebf8" providerId="ADAL" clId="{6D974FFB-E8D5-480F-A872-C6161A03E863}" dt="2024-02-26T12:39:17.080" v="160" actId="478"/>
          <ac:picMkLst>
            <pc:docMk/>
            <pc:sldMk cId="2830958427" sldId="269"/>
            <ac:picMk id="20" creationId="{11F1A4EA-E7FB-33C2-FB97-0087E427833C}"/>
          </ac:picMkLst>
        </pc:picChg>
        <pc:picChg chg="del">
          <ac:chgData name="MKONDIWA, Maxwell (CIMMYT-India)" userId="861bee07-b612-4cf7-beae-414489ecebf8" providerId="ADAL" clId="{6D974FFB-E8D5-480F-A872-C6161A03E863}" dt="2024-02-26T12:40:28.116" v="166" actId="478"/>
          <ac:picMkLst>
            <pc:docMk/>
            <pc:sldMk cId="2830958427" sldId="269"/>
            <ac:picMk id="21" creationId="{EA810900-3AAB-6903-8649-84D0108EA388}"/>
          </ac:picMkLst>
        </pc:picChg>
        <pc:picChg chg="del">
          <ac:chgData name="MKONDIWA, Maxwell (CIMMYT-India)" userId="861bee07-b612-4cf7-beae-414489ecebf8" providerId="ADAL" clId="{6D974FFB-E8D5-480F-A872-C6161A03E863}" dt="2024-02-26T12:41:21.081" v="174" actId="478"/>
          <ac:picMkLst>
            <pc:docMk/>
            <pc:sldMk cId="2830958427" sldId="269"/>
            <ac:picMk id="22" creationId="{D95FA12F-3F81-2B9C-23FC-5EFB7A40674B}"/>
          </ac:picMkLst>
        </pc:picChg>
        <pc:picChg chg="del">
          <ac:chgData name="MKONDIWA, Maxwell (CIMMYT-India)" userId="861bee07-b612-4cf7-beae-414489ecebf8" providerId="ADAL" clId="{6D974FFB-E8D5-480F-A872-C6161A03E863}" dt="2024-02-26T12:42:58.053" v="186" actId="478"/>
          <ac:picMkLst>
            <pc:docMk/>
            <pc:sldMk cId="2830958427" sldId="269"/>
            <ac:picMk id="23" creationId="{92675CA8-23B0-69AE-5F89-9E358F9D16FE}"/>
          </ac:picMkLst>
        </pc:picChg>
        <pc:picChg chg="mod">
          <ac:chgData name="MKONDIWA, Maxwell (CIMMYT-India)" userId="861bee07-b612-4cf7-beae-414489ecebf8" providerId="ADAL" clId="{6D974FFB-E8D5-480F-A872-C6161A03E863}" dt="2024-02-26T13:09:52.364" v="210" actId="1076"/>
          <ac:picMkLst>
            <pc:docMk/>
            <pc:sldMk cId="2830958427" sldId="269"/>
            <ac:picMk id="27" creationId="{9E894544-C064-2F26-7BE4-ABCD95ECBD1A}"/>
          </ac:picMkLst>
        </pc:picChg>
      </pc:sldChg>
      <pc:sldChg chg="modSp new mod">
        <pc:chgData name="MKONDIWA, Maxwell (CIMMYT-India)" userId="861bee07-b612-4cf7-beae-414489ecebf8" providerId="ADAL" clId="{6D974FFB-E8D5-480F-A872-C6161A03E863}" dt="2024-02-26T13:49:04.654" v="222" actId="20577"/>
        <pc:sldMkLst>
          <pc:docMk/>
          <pc:sldMk cId="2484772039" sldId="270"/>
        </pc:sldMkLst>
        <pc:spChg chg="mod">
          <ac:chgData name="MKONDIWA, Maxwell (CIMMYT-India)" userId="861bee07-b612-4cf7-beae-414489ecebf8" providerId="ADAL" clId="{6D974FFB-E8D5-480F-A872-C6161A03E863}" dt="2024-02-26T13:49:04.654" v="222" actId="20577"/>
          <ac:spMkLst>
            <pc:docMk/>
            <pc:sldMk cId="2484772039" sldId="270"/>
            <ac:spMk id="2" creationId="{392634C2-DBDA-4757-DE81-A4295C89A5B3}"/>
          </ac:spMkLst>
        </pc:spChg>
      </pc:sldChg>
      <pc:sldChg chg="modSp new mod">
        <pc:chgData name="MKONDIWA, Maxwell (CIMMYT-India)" userId="861bee07-b612-4cf7-beae-414489ecebf8" providerId="ADAL" clId="{6D974FFB-E8D5-480F-A872-C6161A03E863}" dt="2024-02-26T13:49:10.107" v="227" actId="20577"/>
        <pc:sldMkLst>
          <pc:docMk/>
          <pc:sldMk cId="1726590219" sldId="271"/>
        </pc:sldMkLst>
        <pc:spChg chg="mod">
          <ac:chgData name="MKONDIWA, Maxwell (CIMMYT-India)" userId="861bee07-b612-4cf7-beae-414489ecebf8" providerId="ADAL" clId="{6D974FFB-E8D5-480F-A872-C6161A03E863}" dt="2024-02-26T13:49:10.107" v="227" actId="20577"/>
          <ac:spMkLst>
            <pc:docMk/>
            <pc:sldMk cId="1726590219" sldId="271"/>
            <ac:spMk id="2" creationId="{D92C97AA-5A52-783B-C3E4-2B998E0158B5}"/>
          </ac:spMkLst>
        </pc:spChg>
      </pc:sldChg>
      <pc:sldChg chg="new del">
        <pc:chgData name="MKONDIWA, Maxwell (CIMMYT-India)" userId="861bee07-b612-4cf7-beae-414489ecebf8" providerId="ADAL" clId="{6D974FFB-E8D5-480F-A872-C6161A03E863}" dt="2024-02-26T13:51:23.929" v="230" actId="47"/>
        <pc:sldMkLst>
          <pc:docMk/>
          <pc:sldMk cId="2183445732" sldId="272"/>
        </pc:sldMkLst>
      </pc:sldChg>
      <pc:sldChg chg="addSp delSp modSp add mod">
        <pc:chgData name="MKONDIWA, Maxwell (CIMMYT-India)" userId="861bee07-b612-4cf7-beae-414489ecebf8" providerId="ADAL" clId="{6D974FFB-E8D5-480F-A872-C6161A03E863}" dt="2024-02-26T14:05:06.232" v="270" actId="164"/>
        <pc:sldMkLst>
          <pc:docMk/>
          <pc:sldMk cId="572956447" sldId="273"/>
        </pc:sldMkLst>
        <pc:spChg chg="mod">
          <ac:chgData name="MKONDIWA, Maxwell (CIMMYT-India)" userId="861bee07-b612-4cf7-beae-414489ecebf8" providerId="ADAL" clId="{6D974FFB-E8D5-480F-A872-C6161A03E863}" dt="2024-02-26T14:05:06.232" v="270" actId="164"/>
          <ac:spMkLst>
            <pc:docMk/>
            <pc:sldMk cId="572956447" sldId="273"/>
            <ac:spMk id="10" creationId="{B6C9D5DA-22CA-8098-5E23-5B02D9D5F268}"/>
          </ac:spMkLst>
        </pc:spChg>
        <pc:spChg chg="mod">
          <ac:chgData name="MKONDIWA, Maxwell (CIMMYT-India)" userId="861bee07-b612-4cf7-beae-414489ecebf8" providerId="ADAL" clId="{6D974FFB-E8D5-480F-A872-C6161A03E863}" dt="2024-02-26T14:05:06.232" v="270" actId="164"/>
          <ac:spMkLst>
            <pc:docMk/>
            <pc:sldMk cId="572956447" sldId="273"/>
            <ac:spMk id="11" creationId="{621D0580-5652-6184-E30C-3C6341B717E8}"/>
          </ac:spMkLst>
        </pc:spChg>
        <pc:spChg chg="mod">
          <ac:chgData name="MKONDIWA, Maxwell (CIMMYT-India)" userId="861bee07-b612-4cf7-beae-414489ecebf8" providerId="ADAL" clId="{6D974FFB-E8D5-480F-A872-C6161A03E863}" dt="2024-02-26T14:05:06.232" v="270" actId="164"/>
          <ac:spMkLst>
            <pc:docMk/>
            <pc:sldMk cId="572956447" sldId="273"/>
            <ac:spMk id="12" creationId="{1DFD7B8A-D754-6125-62C1-D8BA6C409C59}"/>
          </ac:spMkLst>
        </pc:spChg>
        <pc:spChg chg="mod">
          <ac:chgData name="MKONDIWA, Maxwell (CIMMYT-India)" userId="861bee07-b612-4cf7-beae-414489ecebf8" providerId="ADAL" clId="{6D974FFB-E8D5-480F-A872-C6161A03E863}" dt="2024-02-26T14:05:06.232" v="270" actId="164"/>
          <ac:spMkLst>
            <pc:docMk/>
            <pc:sldMk cId="572956447" sldId="273"/>
            <ac:spMk id="13" creationId="{53F03AE1-E067-CD06-60DF-0BE55096B3AB}"/>
          </ac:spMkLst>
        </pc:spChg>
        <pc:spChg chg="mod">
          <ac:chgData name="MKONDIWA, Maxwell (CIMMYT-India)" userId="861bee07-b612-4cf7-beae-414489ecebf8" providerId="ADAL" clId="{6D974FFB-E8D5-480F-A872-C6161A03E863}" dt="2024-02-26T14:05:06.232" v="270" actId="164"/>
          <ac:spMkLst>
            <pc:docMk/>
            <pc:sldMk cId="572956447" sldId="273"/>
            <ac:spMk id="14" creationId="{37F264E1-76C1-0560-11B1-F20F7D024CE6}"/>
          </ac:spMkLst>
        </pc:spChg>
        <pc:spChg chg="mod">
          <ac:chgData name="MKONDIWA, Maxwell (CIMMYT-India)" userId="861bee07-b612-4cf7-beae-414489ecebf8" providerId="ADAL" clId="{6D974FFB-E8D5-480F-A872-C6161A03E863}" dt="2024-02-26T14:05:06.232" v="270" actId="164"/>
          <ac:spMkLst>
            <pc:docMk/>
            <pc:sldMk cId="572956447" sldId="273"/>
            <ac:spMk id="15" creationId="{E4CBD370-76DC-22D9-1E81-366E7073D856}"/>
          </ac:spMkLst>
        </pc:spChg>
        <pc:grpChg chg="add mod">
          <ac:chgData name="MKONDIWA, Maxwell (CIMMYT-India)" userId="861bee07-b612-4cf7-beae-414489ecebf8" providerId="ADAL" clId="{6D974FFB-E8D5-480F-A872-C6161A03E863}" dt="2024-02-26T14:05:06.232" v="270" actId="164"/>
          <ac:grpSpMkLst>
            <pc:docMk/>
            <pc:sldMk cId="572956447" sldId="273"/>
            <ac:grpSpMk id="21" creationId="{D0DE55F5-2E01-64E1-41B4-8B9BAE6917D0}"/>
          </ac:grpSpMkLst>
        </pc:grpChg>
        <pc:picChg chg="del">
          <ac:chgData name="MKONDIWA, Maxwell (CIMMYT-India)" userId="861bee07-b612-4cf7-beae-414489ecebf8" providerId="ADAL" clId="{6D974FFB-E8D5-480F-A872-C6161A03E863}" dt="2024-02-26T13:51:26.294" v="231" actId="478"/>
          <ac:picMkLst>
            <pc:docMk/>
            <pc:sldMk cId="572956447" sldId="273"/>
            <ac:picMk id="2" creationId="{A5AFF7D3-E7F4-B2A4-A454-DD460B7A1498}"/>
          </ac:picMkLst>
        </pc:picChg>
        <pc:picChg chg="del">
          <ac:chgData name="MKONDIWA, Maxwell (CIMMYT-India)" userId="861bee07-b612-4cf7-beae-414489ecebf8" providerId="ADAL" clId="{6D974FFB-E8D5-480F-A872-C6161A03E863}" dt="2024-02-26T14:00:15.838" v="240" actId="478"/>
          <ac:picMkLst>
            <pc:docMk/>
            <pc:sldMk cId="572956447" sldId="273"/>
            <ac:picMk id="3" creationId="{5D99911C-80F1-4109-C819-4D57FCA82BCF}"/>
          </ac:picMkLst>
        </pc:picChg>
        <pc:picChg chg="del">
          <ac:chgData name="MKONDIWA, Maxwell (CIMMYT-India)" userId="861bee07-b612-4cf7-beae-414489ecebf8" providerId="ADAL" clId="{6D974FFB-E8D5-480F-A872-C6161A03E863}" dt="2024-02-26T14:01:04.815" v="245" actId="478"/>
          <ac:picMkLst>
            <pc:docMk/>
            <pc:sldMk cId="572956447" sldId="273"/>
            <ac:picMk id="4" creationId="{8DD00C4F-48E2-45E6-0932-D7B7E765D31F}"/>
          </ac:picMkLst>
        </pc:picChg>
        <pc:picChg chg="del">
          <ac:chgData name="MKONDIWA, Maxwell (CIMMYT-India)" userId="861bee07-b612-4cf7-beae-414489ecebf8" providerId="ADAL" clId="{6D974FFB-E8D5-480F-A872-C6161A03E863}" dt="2024-02-26T14:01:54.735" v="250" actId="478"/>
          <ac:picMkLst>
            <pc:docMk/>
            <pc:sldMk cId="572956447" sldId="273"/>
            <ac:picMk id="5" creationId="{9859FCF9-6ABC-8A5D-5334-FFEDD11618B3}"/>
          </ac:picMkLst>
        </pc:picChg>
        <pc:picChg chg="del">
          <ac:chgData name="MKONDIWA, Maxwell (CIMMYT-India)" userId="861bee07-b612-4cf7-beae-414489ecebf8" providerId="ADAL" clId="{6D974FFB-E8D5-480F-A872-C6161A03E863}" dt="2024-02-26T14:02:41.223" v="256" actId="478"/>
          <ac:picMkLst>
            <pc:docMk/>
            <pc:sldMk cId="572956447" sldId="273"/>
            <ac:picMk id="6" creationId="{0E61764A-01A7-10BD-00EF-229C909295BD}"/>
          </ac:picMkLst>
        </pc:picChg>
        <pc:picChg chg="del">
          <ac:chgData name="MKONDIWA, Maxwell (CIMMYT-India)" userId="861bee07-b612-4cf7-beae-414489ecebf8" providerId="ADAL" clId="{6D974FFB-E8D5-480F-A872-C6161A03E863}" dt="2024-02-26T14:03:42.454" v="262" actId="478"/>
          <ac:picMkLst>
            <pc:docMk/>
            <pc:sldMk cId="572956447" sldId="273"/>
            <ac:picMk id="7" creationId="{2825BE1B-7C49-EA1C-731A-62076F544206}"/>
          </ac:picMkLst>
        </pc:picChg>
        <pc:picChg chg="del mod">
          <ac:chgData name="MKONDIWA, Maxwell (CIMMYT-India)" userId="861bee07-b612-4cf7-beae-414489ecebf8" providerId="ADAL" clId="{6D974FFB-E8D5-480F-A872-C6161A03E863}" dt="2024-02-26T13:56:09.777" v="235" actId="478"/>
          <ac:picMkLst>
            <pc:docMk/>
            <pc:sldMk cId="572956447" sldId="273"/>
            <ac:picMk id="8" creationId="{1EE97F79-5DBC-7AE4-406C-0A04A7FCC166}"/>
          </ac:picMkLst>
        </pc:picChg>
        <pc:picChg chg="mod">
          <ac:chgData name="MKONDIWA, Maxwell (CIMMYT-India)" userId="861bee07-b612-4cf7-beae-414489ecebf8" providerId="ADAL" clId="{6D974FFB-E8D5-480F-A872-C6161A03E863}" dt="2024-02-26T14:05:06.232" v="270" actId="164"/>
          <ac:picMkLst>
            <pc:docMk/>
            <pc:sldMk cId="572956447" sldId="273"/>
            <ac:picMk id="9" creationId="{ABF91023-FB86-4CC5-2870-7CB41C58E0EF}"/>
          </ac:picMkLst>
        </pc:picChg>
        <pc:picChg chg="mod">
          <ac:chgData name="MKONDIWA, Maxwell (CIMMYT-India)" userId="861bee07-b612-4cf7-beae-414489ecebf8" providerId="ADAL" clId="{6D974FFB-E8D5-480F-A872-C6161A03E863}" dt="2024-02-26T14:05:06.232" v="270" actId="164"/>
          <ac:picMkLst>
            <pc:docMk/>
            <pc:sldMk cId="572956447" sldId="273"/>
            <ac:picMk id="16" creationId="{14256B6C-B15E-5308-13D9-2275C4A27E96}"/>
          </ac:picMkLst>
        </pc:picChg>
        <pc:picChg chg="mod">
          <ac:chgData name="MKONDIWA, Maxwell (CIMMYT-India)" userId="861bee07-b612-4cf7-beae-414489ecebf8" providerId="ADAL" clId="{6D974FFB-E8D5-480F-A872-C6161A03E863}" dt="2024-02-26T14:05:06.232" v="270" actId="164"/>
          <ac:picMkLst>
            <pc:docMk/>
            <pc:sldMk cId="572956447" sldId="273"/>
            <ac:picMk id="17" creationId="{D0BC0AC9-6CBB-64EF-55AF-24B267321EF9}"/>
          </ac:picMkLst>
        </pc:picChg>
        <pc:picChg chg="mod">
          <ac:chgData name="MKONDIWA, Maxwell (CIMMYT-India)" userId="861bee07-b612-4cf7-beae-414489ecebf8" providerId="ADAL" clId="{6D974FFB-E8D5-480F-A872-C6161A03E863}" dt="2024-02-26T14:05:06.232" v="270" actId="164"/>
          <ac:picMkLst>
            <pc:docMk/>
            <pc:sldMk cId="572956447" sldId="273"/>
            <ac:picMk id="18" creationId="{5B8D58CF-9B66-BB1C-557F-B587776D9A3F}"/>
          </ac:picMkLst>
        </pc:picChg>
        <pc:picChg chg="mod">
          <ac:chgData name="MKONDIWA, Maxwell (CIMMYT-India)" userId="861bee07-b612-4cf7-beae-414489ecebf8" providerId="ADAL" clId="{6D974FFB-E8D5-480F-A872-C6161A03E863}" dt="2024-02-26T14:05:06.232" v="270" actId="164"/>
          <ac:picMkLst>
            <pc:docMk/>
            <pc:sldMk cId="572956447" sldId="273"/>
            <ac:picMk id="19" creationId="{F9A533FD-C8A5-3959-8EE8-C614D1AA46E6}"/>
          </ac:picMkLst>
        </pc:picChg>
        <pc:picChg chg="mod">
          <ac:chgData name="MKONDIWA, Maxwell (CIMMYT-India)" userId="861bee07-b612-4cf7-beae-414489ecebf8" providerId="ADAL" clId="{6D974FFB-E8D5-480F-A872-C6161A03E863}" dt="2024-02-26T14:05:06.232" v="270" actId="164"/>
          <ac:picMkLst>
            <pc:docMk/>
            <pc:sldMk cId="572956447" sldId="273"/>
            <ac:picMk id="20" creationId="{A1221D1B-CC30-3D06-2BD2-53E830FD83C4}"/>
          </ac:picMkLst>
        </pc:picChg>
        <pc:picChg chg="mod">
          <ac:chgData name="MKONDIWA, Maxwell (CIMMYT-India)" userId="861bee07-b612-4cf7-beae-414489ecebf8" providerId="ADAL" clId="{6D974FFB-E8D5-480F-A872-C6161A03E863}" dt="2024-02-26T14:05:06.232" v="270" actId="164"/>
          <ac:picMkLst>
            <pc:docMk/>
            <pc:sldMk cId="572956447" sldId="273"/>
            <ac:picMk id="27" creationId="{9E894544-C064-2F26-7BE4-ABCD95ECBD1A}"/>
          </ac:picMkLst>
        </pc:picChg>
      </pc:sldChg>
      <pc:sldChg chg="new del">
        <pc:chgData name="MKONDIWA, Maxwell (CIMMYT-India)" userId="861bee07-b612-4cf7-beae-414489ecebf8" providerId="ADAL" clId="{6D974FFB-E8D5-480F-A872-C6161A03E863}" dt="2024-02-26T14:09:15.879" v="273" actId="47"/>
        <pc:sldMkLst>
          <pc:docMk/>
          <pc:sldMk cId="3739122182" sldId="274"/>
        </pc:sldMkLst>
      </pc:sldChg>
      <pc:sldChg chg="addSp delSp modSp add mod">
        <pc:chgData name="MKONDIWA, Maxwell (CIMMYT-India)" userId="861bee07-b612-4cf7-beae-414489ecebf8" providerId="ADAL" clId="{6D974FFB-E8D5-480F-A872-C6161A03E863}" dt="2024-02-26T14:30:32.811" v="320" actId="164"/>
        <pc:sldMkLst>
          <pc:docMk/>
          <pc:sldMk cId="32939749" sldId="275"/>
        </pc:sldMkLst>
        <pc:spChg chg="mod">
          <ac:chgData name="MKONDIWA, Maxwell (CIMMYT-India)" userId="861bee07-b612-4cf7-beae-414489ecebf8" providerId="ADAL" clId="{6D974FFB-E8D5-480F-A872-C6161A03E863}" dt="2024-02-26T14:30:32.811" v="320" actId="164"/>
          <ac:spMkLst>
            <pc:docMk/>
            <pc:sldMk cId="32939749" sldId="275"/>
            <ac:spMk id="10" creationId="{B6C9D5DA-22CA-8098-5E23-5B02D9D5F268}"/>
          </ac:spMkLst>
        </pc:spChg>
        <pc:spChg chg="mod">
          <ac:chgData name="MKONDIWA, Maxwell (CIMMYT-India)" userId="861bee07-b612-4cf7-beae-414489ecebf8" providerId="ADAL" clId="{6D974FFB-E8D5-480F-A872-C6161A03E863}" dt="2024-02-26T14:30:32.811" v="320" actId="164"/>
          <ac:spMkLst>
            <pc:docMk/>
            <pc:sldMk cId="32939749" sldId="275"/>
            <ac:spMk id="11" creationId="{621D0580-5652-6184-E30C-3C6341B717E8}"/>
          </ac:spMkLst>
        </pc:spChg>
        <pc:spChg chg="mod">
          <ac:chgData name="MKONDIWA, Maxwell (CIMMYT-India)" userId="861bee07-b612-4cf7-beae-414489ecebf8" providerId="ADAL" clId="{6D974FFB-E8D5-480F-A872-C6161A03E863}" dt="2024-02-26T14:30:32.811" v="320" actId="164"/>
          <ac:spMkLst>
            <pc:docMk/>
            <pc:sldMk cId="32939749" sldId="275"/>
            <ac:spMk id="12" creationId="{1DFD7B8A-D754-6125-62C1-D8BA6C409C59}"/>
          </ac:spMkLst>
        </pc:spChg>
        <pc:spChg chg="mod">
          <ac:chgData name="MKONDIWA, Maxwell (CIMMYT-India)" userId="861bee07-b612-4cf7-beae-414489ecebf8" providerId="ADAL" clId="{6D974FFB-E8D5-480F-A872-C6161A03E863}" dt="2024-02-26T14:30:32.811" v="320" actId="164"/>
          <ac:spMkLst>
            <pc:docMk/>
            <pc:sldMk cId="32939749" sldId="275"/>
            <ac:spMk id="13" creationId="{53F03AE1-E067-CD06-60DF-0BE55096B3AB}"/>
          </ac:spMkLst>
        </pc:spChg>
        <pc:spChg chg="mod">
          <ac:chgData name="MKONDIWA, Maxwell (CIMMYT-India)" userId="861bee07-b612-4cf7-beae-414489ecebf8" providerId="ADAL" clId="{6D974FFB-E8D5-480F-A872-C6161A03E863}" dt="2024-02-26T14:30:32.811" v="320" actId="164"/>
          <ac:spMkLst>
            <pc:docMk/>
            <pc:sldMk cId="32939749" sldId="275"/>
            <ac:spMk id="14" creationId="{37F264E1-76C1-0560-11B1-F20F7D024CE6}"/>
          </ac:spMkLst>
        </pc:spChg>
        <pc:spChg chg="mod">
          <ac:chgData name="MKONDIWA, Maxwell (CIMMYT-India)" userId="861bee07-b612-4cf7-beae-414489ecebf8" providerId="ADAL" clId="{6D974FFB-E8D5-480F-A872-C6161A03E863}" dt="2024-02-26T14:30:32.811" v="320" actId="164"/>
          <ac:spMkLst>
            <pc:docMk/>
            <pc:sldMk cId="32939749" sldId="275"/>
            <ac:spMk id="15" creationId="{E4CBD370-76DC-22D9-1E81-366E7073D856}"/>
          </ac:spMkLst>
        </pc:spChg>
        <pc:grpChg chg="add mod">
          <ac:chgData name="MKONDIWA, Maxwell (CIMMYT-India)" userId="861bee07-b612-4cf7-beae-414489ecebf8" providerId="ADAL" clId="{6D974FFB-E8D5-480F-A872-C6161A03E863}" dt="2024-02-26T14:30:32.811" v="320" actId="164"/>
          <ac:grpSpMkLst>
            <pc:docMk/>
            <pc:sldMk cId="32939749" sldId="275"/>
            <ac:grpSpMk id="20" creationId="{24A15A49-6E1A-9E7D-E37A-9250CC3C8C84}"/>
          </ac:grpSpMkLst>
        </pc:grpChg>
        <pc:picChg chg="del">
          <ac:chgData name="MKONDIWA, Maxwell (CIMMYT-India)" userId="861bee07-b612-4cf7-beae-414489ecebf8" providerId="ADAL" clId="{6D974FFB-E8D5-480F-A872-C6161A03E863}" dt="2024-02-26T14:10:07.435" v="274" actId="478"/>
          <ac:picMkLst>
            <pc:docMk/>
            <pc:sldMk cId="32939749" sldId="275"/>
            <ac:picMk id="2" creationId="{A5AFF7D3-E7F4-B2A4-A454-DD460B7A1498}"/>
          </ac:picMkLst>
        </pc:picChg>
        <pc:picChg chg="del">
          <ac:chgData name="MKONDIWA, Maxwell (CIMMYT-India)" userId="861bee07-b612-4cf7-beae-414489ecebf8" providerId="ADAL" clId="{6D974FFB-E8D5-480F-A872-C6161A03E863}" dt="2024-02-26T14:10:30.626" v="279" actId="478"/>
          <ac:picMkLst>
            <pc:docMk/>
            <pc:sldMk cId="32939749" sldId="275"/>
            <ac:picMk id="3" creationId="{5D99911C-80F1-4109-C819-4D57FCA82BCF}"/>
          </ac:picMkLst>
        </pc:picChg>
        <pc:picChg chg="del">
          <ac:chgData name="MKONDIWA, Maxwell (CIMMYT-India)" userId="861bee07-b612-4cf7-beae-414489ecebf8" providerId="ADAL" clId="{6D974FFB-E8D5-480F-A872-C6161A03E863}" dt="2024-02-26T14:26:18.594" v="283" actId="478"/>
          <ac:picMkLst>
            <pc:docMk/>
            <pc:sldMk cId="32939749" sldId="275"/>
            <ac:picMk id="4" creationId="{8DD00C4F-48E2-45E6-0932-D7B7E765D31F}"/>
          </ac:picMkLst>
        </pc:picChg>
        <pc:picChg chg="del">
          <ac:chgData name="MKONDIWA, Maxwell (CIMMYT-India)" userId="861bee07-b612-4cf7-beae-414489ecebf8" providerId="ADAL" clId="{6D974FFB-E8D5-480F-A872-C6161A03E863}" dt="2024-02-26T14:27:05.837" v="290" actId="478"/>
          <ac:picMkLst>
            <pc:docMk/>
            <pc:sldMk cId="32939749" sldId="275"/>
            <ac:picMk id="5" creationId="{9859FCF9-6ABC-8A5D-5334-FFEDD11618B3}"/>
          </ac:picMkLst>
        </pc:picChg>
        <pc:picChg chg="del">
          <ac:chgData name="MKONDIWA, Maxwell (CIMMYT-India)" userId="861bee07-b612-4cf7-beae-414489ecebf8" providerId="ADAL" clId="{6D974FFB-E8D5-480F-A872-C6161A03E863}" dt="2024-02-26T14:27:58.552" v="295" actId="478"/>
          <ac:picMkLst>
            <pc:docMk/>
            <pc:sldMk cId="32939749" sldId="275"/>
            <ac:picMk id="6" creationId="{0E61764A-01A7-10BD-00EF-229C909295BD}"/>
          </ac:picMkLst>
        </pc:picChg>
        <pc:picChg chg="del">
          <ac:chgData name="MKONDIWA, Maxwell (CIMMYT-India)" userId="861bee07-b612-4cf7-beae-414489ecebf8" providerId="ADAL" clId="{6D974FFB-E8D5-480F-A872-C6161A03E863}" dt="2024-02-26T14:28:49.242" v="303" actId="478"/>
          <ac:picMkLst>
            <pc:docMk/>
            <pc:sldMk cId="32939749" sldId="275"/>
            <ac:picMk id="7" creationId="{2825BE1B-7C49-EA1C-731A-62076F544206}"/>
          </ac:picMkLst>
        </pc:picChg>
        <pc:picChg chg="mod">
          <ac:chgData name="MKONDIWA, Maxwell (CIMMYT-India)" userId="861bee07-b612-4cf7-beae-414489ecebf8" providerId="ADAL" clId="{6D974FFB-E8D5-480F-A872-C6161A03E863}" dt="2024-02-26T14:30:32.811" v="320" actId="164"/>
          <ac:picMkLst>
            <pc:docMk/>
            <pc:sldMk cId="32939749" sldId="275"/>
            <ac:picMk id="8" creationId="{CBACDA03-9750-BDBD-E72B-F7AEA2C4F8D2}"/>
          </ac:picMkLst>
        </pc:picChg>
        <pc:picChg chg="mod">
          <ac:chgData name="MKONDIWA, Maxwell (CIMMYT-India)" userId="861bee07-b612-4cf7-beae-414489ecebf8" providerId="ADAL" clId="{6D974FFB-E8D5-480F-A872-C6161A03E863}" dt="2024-02-26T14:30:32.811" v="320" actId="164"/>
          <ac:picMkLst>
            <pc:docMk/>
            <pc:sldMk cId="32939749" sldId="275"/>
            <ac:picMk id="9" creationId="{23E28D9F-35EC-C885-F3FB-6B1548F59301}"/>
          </ac:picMkLst>
        </pc:picChg>
        <pc:picChg chg="mod">
          <ac:chgData name="MKONDIWA, Maxwell (CIMMYT-India)" userId="861bee07-b612-4cf7-beae-414489ecebf8" providerId="ADAL" clId="{6D974FFB-E8D5-480F-A872-C6161A03E863}" dt="2024-02-26T14:30:32.811" v="320" actId="164"/>
          <ac:picMkLst>
            <pc:docMk/>
            <pc:sldMk cId="32939749" sldId="275"/>
            <ac:picMk id="16" creationId="{713B72E9-7CAD-2FC9-670F-050E81805FD4}"/>
          </ac:picMkLst>
        </pc:picChg>
        <pc:picChg chg="mod">
          <ac:chgData name="MKONDIWA, Maxwell (CIMMYT-India)" userId="861bee07-b612-4cf7-beae-414489ecebf8" providerId="ADAL" clId="{6D974FFB-E8D5-480F-A872-C6161A03E863}" dt="2024-02-26T14:30:32.811" v="320" actId="164"/>
          <ac:picMkLst>
            <pc:docMk/>
            <pc:sldMk cId="32939749" sldId="275"/>
            <ac:picMk id="17" creationId="{A0741890-4DA3-D26B-A1F1-2B83E38C6891}"/>
          </ac:picMkLst>
        </pc:picChg>
        <pc:picChg chg="mod">
          <ac:chgData name="MKONDIWA, Maxwell (CIMMYT-India)" userId="861bee07-b612-4cf7-beae-414489ecebf8" providerId="ADAL" clId="{6D974FFB-E8D5-480F-A872-C6161A03E863}" dt="2024-02-26T14:30:32.811" v="320" actId="164"/>
          <ac:picMkLst>
            <pc:docMk/>
            <pc:sldMk cId="32939749" sldId="275"/>
            <ac:picMk id="18" creationId="{BF17632F-B979-8858-8F43-4B4B296B4736}"/>
          </ac:picMkLst>
        </pc:picChg>
        <pc:picChg chg="mod">
          <ac:chgData name="MKONDIWA, Maxwell (CIMMYT-India)" userId="861bee07-b612-4cf7-beae-414489ecebf8" providerId="ADAL" clId="{6D974FFB-E8D5-480F-A872-C6161A03E863}" dt="2024-02-26T14:30:32.811" v="320" actId="164"/>
          <ac:picMkLst>
            <pc:docMk/>
            <pc:sldMk cId="32939749" sldId="275"/>
            <ac:picMk id="19" creationId="{18BC3470-8C36-5A1B-CCD5-0A91AD49C943}"/>
          </ac:picMkLst>
        </pc:picChg>
        <pc:picChg chg="mod">
          <ac:chgData name="MKONDIWA, Maxwell (CIMMYT-India)" userId="861bee07-b612-4cf7-beae-414489ecebf8" providerId="ADAL" clId="{6D974FFB-E8D5-480F-A872-C6161A03E863}" dt="2024-02-26T14:30:32.811" v="320" actId="164"/>
          <ac:picMkLst>
            <pc:docMk/>
            <pc:sldMk cId="32939749" sldId="275"/>
            <ac:picMk id="27" creationId="{9E894544-C064-2F26-7BE4-ABCD95ECBD1A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49DE9-AE2D-4861-9154-BD1A8D1A5462}" type="datetimeFigureOut">
              <a:rPr lang="en-ZW" smtClean="0"/>
              <a:t>26/2/2024</a:t>
            </a:fld>
            <a:endParaRPr lang="en-ZW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W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B025B-0BF6-45FE-A071-107D2D790DC7}" type="slidenum">
              <a:rPr lang="en-ZW" smtClean="0"/>
              <a:t>‹#›</a:t>
            </a:fld>
            <a:endParaRPr lang="en-ZW"/>
          </a:p>
        </p:txBody>
      </p:sp>
    </p:spTree>
    <p:extLst>
      <p:ext uri="{BB962C8B-B14F-4D97-AF65-F5344CB8AC3E}">
        <p14:creationId xmlns:p14="http://schemas.microsoft.com/office/powerpoint/2010/main" val="15593427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49DE9-AE2D-4861-9154-BD1A8D1A5462}" type="datetimeFigureOut">
              <a:rPr lang="en-ZW" smtClean="0"/>
              <a:t>26/2/2024</a:t>
            </a:fld>
            <a:endParaRPr lang="en-ZW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W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B025B-0BF6-45FE-A071-107D2D790DC7}" type="slidenum">
              <a:rPr lang="en-ZW" smtClean="0"/>
              <a:t>‹#›</a:t>
            </a:fld>
            <a:endParaRPr lang="en-ZW"/>
          </a:p>
        </p:txBody>
      </p:sp>
    </p:spTree>
    <p:extLst>
      <p:ext uri="{BB962C8B-B14F-4D97-AF65-F5344CB8AC3E}">
        <p14:creationId xmlns:p14="http://schemas.microsoft.com/office/powerpoint/2010/main" val="13141661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49DE9-AE2D-4861-9154-BD1A8D1A5462}" type="datetimeFigureOut">
              <a:rPr lang="en-ZW" smtClean="0"/>
              <a:t>26/2/2024</a:t>
            </a:fld>
            <a:endParaRPr lang="en-ZW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W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B025B-0BF6-45FE-A071-107D2D790DC7}" type="slidenum">
              <a:rPr lang="en-ZW" smtClean="0"/>
              <a:t>‹#›</a:t>
            </a:fld>
            <a:endParaRPr lang="en-ZW"/>
          </a:p>
        </p:txBody>
      </p:sp>
    </p:spTree>
    <p:extLst>
      <p:ext uri="{BB962C8B-B14F-4D97-AF65-F5344CB8AC3E}">
        <p14:creationId xmlns:p14="http://schemas.microsoft.com/office/powerpoint/2010/main" val="36834898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49DE9-AE2D-4861-9154-BD1A8D1A5462}" type="datetimeFigureOut">
              <a:rPr lang="en-ZW" smtClean="0"/>
              <a:t>26/2/2024</a:t>
            </a:fld>
            <a:endParaRPr lang="en-ZW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W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B025B-0BF6-45FE-A071-107D2D790DC7}" type="slidenum">
              <a:rPr lang="en-ZW" smtClean="0"/>
              <a:t>‹#›</a:t>
            </a:fld>
            <a:endParaRPr lang="en-ZW"/>
          </a:p>
        </p:txBody>
      </p:sp>
    </p:spTree>
    <p:extLst>
      <p:ext uri="{BB962C8B-B14F-4D97-AF65-F5344CB8AC3E}">
        <p14:creationId xmlns:p14="http://schemas.microsoft.com/office/powerpoint/2010/main" val="4932359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49DE9-AE2D-4861-9154-BD1A8D1A5462}" type="datetimeFigureOut">
              <a:rPr lang="en-ZW" smtClean="0"/>
              <a:t>26/2/2024</a:t>
            </a:fld>
            <a:endParaRPr lang="en-ZW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W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B025B-0BF6-45FE-A071-107D2D790DC7}" type="slidenum">
              <a:rPr lang="en-ZW" smtClean="0"/>
              <a:t>‹#›</a:t>
            </a:fld>
            <a:endParaRPr lang="en-ZW"/>
          </a:p>
        </p:txBody>
      </p:sp>
    </p:spTree>
    <p:extLst>
      <p:ext uri="{BB962C8B-B14F-4D97-AF65-F5344CB8AC3E}">
        <p14:creationId xmlns:p14="http://schemas.microsoft.com/office/powerpoint/2010/main" val="7635462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49DE9-AE2D-4861-9154-BD1A8D1A5462}" type="datetimeFigureOut">
              <a:rPr lang="en-ZW" smtClean="0"/>
              <a:t>26/2/2024</a:t>
            </a:fld>
            <a:endParaRPr lang="en-ZW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W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B025B-0BF6-45FE-A071-107D2D790DC7}" type="slidenum">
              <a:rPr lang="en-ZW" smtClean="0"/>
              <a:t>‹#›</a:t>
            </a:fld>
            <a:endParaRPr lang="en-ZW"/>
          </a:p>
        </p:txBody>
      </p:sp>
    </p:spTree>
    <p:extLst>
      <p:ext uri="{BB962C8B-B14F-4D97-AF65-F5344CB8AC3E}">
        <p14:creationId xmlns:p14="http://schemas.microsoft.com/office/powerpoint/2010/main" val="35499612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49DE9-AE2D-4861-9154-BD1A8D1A5462}" type="datetimeFigureOut">
              <a:rPr lang="en-ZW" smtClean="0"/>
              <a:t>26/2/2024</a:t>
            </a:fld>
            <a:endParaRPr lang="en-ZW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W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B025B-0BF6-45FE-A071-107D2D790DC7}" type="slidenum">
              <a:rPr lang="en-ZW" smtClean="0"/>
              <a:t>‹#›</a:t>
            </a:fld>
            <a:endParaRPr lang="en-ZW"/>
          </a:p>
        </p:txBody>
      </p:sp>
    </p:spTree>
    <p:extLst>
      <p:ext uri="{BB962C8B-B14F-4D97-AF65-F5344CB8AC3E}">
        <p14:creationId xmlns:p14="http://schemas.microsoft.com/office/powerpoint/2010/main" val="15388685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49DE9-AE2D-4861-9154-BD1A8D1A5462}" type="datetimeFigureOut">
              <a:rPr lang="en-ZW" smtClean="0"/>
              <a:t>26/2/2024</a:t>
            </a:fld>
            <a:endParaRPr lang="en-ZW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W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B025B-0BF6-45FE-A071-107D2D790DC7}" type="slidenum">
              <a:rPr lang="en-ZW" smtClean="0"/>
              <a:t>‹#›</a:t>
            </a:fld>
            <a:endParaRPr lang="en-ZW"/>
          </a:p>
        </p:txBody>
      </p:sp>
    </p:spTree>
    <p:extLst>
      <p:ext uri="{BB962C8B-B14F-4D97-AF65-F5344CB8AC3E}">
        <p14:creationId xmlns:p14="http://schemas.microsoft.com/office/powerpoint/2010/main" val="25724793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49DE9-AE2D-4861-9154-BD1A8D1A5462}" type="datetimeFigureOut">
              <a:rPr lang="en-ZW" smtClean="0"/>
              <a:t>26/2/2024</a:t>
            </a:fld>
            <a:endParaRPr lang="en-ZW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W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B025B-0BF6-45FE-A071-107D2D790DC7}" type="slidenum">
              <a:rPr lang="en-ZW" smtClean="0"/>
              <a:t>‹#›</a:t>
            </a:fld>
            <a:endParaRPr lang="en-ZW"/>
          </a:p>
        </p:txBody>
      </p:sp>
    </p:spTree>
    <p:extLst>
      <p:ext uri="{BB962C8B-B14F-4D97-AF65-F5344CB8AC3E}">
        <p14:creationId xmlns:p14="http://schemas.microsoft.com/office/powerpoint/2010/main" val="23291243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49DE9-AE2D-4861-9154-BD1A8D1A5462}" type="datetimeFigureOut">
              <a:rPr lang="en-ZW" smtClean="0"/>
              <a:t>26/2/2024</a:t>
            </a:fld>
            <a:endParaRPr lang="en-ZW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W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B025B-0BF6-45FE-A071-107D2D790DC7}" type="slidenum">
              <a:rPr lang="en-ZW" smtClean="0"/>
              <a:t>‹#›</a:t>
            </a:fld>
            <a:endParaRPr lang="en-ZW"/>
          </a:p>
        </p:txBody>
      </p:sp>
    </p:spTree>
    <p:extLst>
      <p:ext uri="{BB962C8B-B14F-4D97-AF65-F5344CB8AC3E}">
        <p14:creationId xmlns:p14="http://schemas.microsoft.com/office/powerpoint/2010/main" val="9934742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49DE9-AE2D-4861-9154-BD1A8D1A5462}" type="datetimeFigureOut">
              <a:rPr lang="en-ZW" smtClean="0"/>
              <a:t>26/2/2024</a:t>
            </a:fld>
            <a:endParaRPr lang="en-ZW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W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B025B-0BF6-45FE-A071-107D2D790DC7}" type="slidenum">
              <a:rPr lang="en-ZW" smtClean="0"/>
              <a:t>‹#›</a:t>
            </a:fld>
            <a:endParaRPr lang="en-ZW"/>
          </a:p>
        </p:txBody>
      </p:sp>
    </p:spTree>
    <p:extLst>
      <p:ext uri="{BB962C8B-B14F-4D97-AF65-F5344CB8AC3E}">
        <p14:creationId xmlns:p14="http://schemas.microsoft.com/office/powerpoint/2010/main" val="3009394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649DE9-AE2D-4861-9154-BD1A8D1A5462}" type="datetimeFigureOut">
              <a:rPr lang="en-ZW" smtClean="0"/>
              <a:t>26/2/2024</a:t>
            </a:fld>
            <a:endParaRPr lang="en-ZW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ZW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5B025B-0BF6-45FE-A071-107D2D790DC7}" type="slidenum">
              <a:rPr lang="en-ZW" smtClean="0"/>
              <a:t>‹#›</a:t>
            </a:fld>
            <a:endParaRPr lang="en-ZW"/>
          </a:p>
        </p:txBody>
      </p:sp>
    </p:spTree>
    <p:extLst>
      <p:ext uri="{BB962C8B-B14F-4D97-AF65-F5344CB8AC3E}">
        <p14:creationId xmlns:p14="http://schemas.microsoft.com/office/powerpoint/2010/main" val="27148829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634C2-DBDA-4757-DE81-A4295C89A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Rice</a:t>
            </a:r>
            <a:endParaRPr lang="en-ZW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E5E9FD-03D5-3641-9B26-50078C8CC5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ZW"/>
          </a:p>
        </p:txBody>
      </p:sp>
    </p:spTree>
    <p:extLst>
      <p:ext uri="{BB962C8B-B14F-4D97-AF65-F5344CB8AC3E}">
        <p14:creationId xmlns:p14="http://schemas.microsoft.com/office/powerpoint/2010/main" val="24847720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FD64F-3585-E9FC-110C-1CFDB2F55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Partial profit</a:t>
            </a:r>
            <a:endParaRPr lang="en-ZW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AC8D7A-9CDE-8A78-660A-3F90E1F939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ZW"/>
          </a:p>
        </p:txBody>
      </p:sp>
    </p:spTree>
    <p:extLst>
      <p:ext uri="{BB962C8B-B14F-4D97-AF65-F5344CB8AC3E}">
        <p14:creationId xmlns:p14="http://schemas.microsoft.com/office/powerpoint/2010/main" val="23955127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0DF0670-2CE1-DBDB-1571-155CDED2EF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1438"/>
          <a:stretch/>
        </p:blipFill>
        <p:spPr>
          <a:xfrm>
            <a:off x="181660" y="751710"/>
            <a:ext cx="3247340" cy="26154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1F18A12-C854-14C9-11D8-9A6D5C99A35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1553"/>
          <a:stretch/>
        </p:blipFill>
        <p:spPr>
          <a:xfrm>
            <a:off x="3429000" y="751710"/>
            <a:ext cx="3247341" cy="26154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B56F100-99D3-73E8-7321-317134CA6A4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1502"/>
          <a:stretch/>
        </p:blipFill>
        <p:spPr>
          <a:xfrm>
            <a:off x="181660" y="3806064"/>
            <a:ext cx="3036102" cy="24781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D931F1C-B8B2-1B74-B02E-F55435E6F1A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1438"/>
          <a:stretch/>
        </p:blipFill>
        <p:spPr>
          <a:xfrm>
            <a:off x="181660" y="6873651"/>
            <a:ext cx="3036102" cy="247817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D535C6E-3F35-F067-64B3-62E947E7CC6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21904"/>
          <a:stretch/>
        </p:blipFill>
        <p:spPr>
          <a:xfrm>
            <a:off x="3499332" y="3905452"/>
            <a:ext cx="2931930" cy="25712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238EA13-6CDF-F576-6BF1-65ECB376F96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98785" y="6829530"/>
            <a:ext cx="3333024" cy="261541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6C9D5DA-22CA-8098-5E23-5B02D9D5F268}"/>
              </a:ext>
            </a:extLst>
          </p:cNvPr>
          <p:cNvSpPr txBox="1"/>
          <p:nvPr/>
        </p:nvSpPr>
        <p:spPr>
          <a:xfrm>
            <a:off x="1805330" y="426863"/>
            <a:ext cx="563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Gill Sans MT" panose="020B0502020104020203" pitchFamily="34" charset="0"/>
              </a:rPr>
              <a:t>(a)</a:t>
            </a:r>
            <a:endParaRPr lang="en-ZW" dirty="0">
              <a:latin typeface="Gill Sans MT" panose="020B05020201040202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21D0580-5652-6184-E30C-3C6341B717E8}"/>
              </a:ext>
            </a:extLst>
          </p:cNvPr>
          <p:cNvSpPr txBox="1"/>
          <p:nvPr/>
        </p:nvSpPr>
        <p:spPr>
          <a:xfrm>
            <a:off x="4771101" y="426863"/>
            <a:ext cx="563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Gill Sans MT" panose="020B0502020104020203" pitchFamily="34" charset="0"/>
              </a:rPr>
              <a:t>(b)</a:t>
            </a:r>
            <a:endParaRPr lang="en-ZW" dirty="0">
              <a:latin typeface="Gill Sans MT" panose="020B05020201040202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DFD7B8A-D754-6125-62C1-D8BA6C409C59}"/>
              </a:ext>
            </a:extLst>
          </p:cNvPr>
          <p:cNvSpPr txBox="1"/>
          <p:nvPr/>
        </p:nvSpPr>
        <p:spPr>
          <a:xfrm>
            <a:off x="1647626" y="3445928"/>
            <a:ext cx="563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Gill Sans MT" panose="020B0502020104020203" pitchFamily="34" charset="0"/>
              </a:rPr>
              <a:t>(c)</a:t>
            </a:r>
            <a:endParaRPr lang="en-ZW" dirty="0">
              <a:latin typeface="Gill Sans MT" panose="020B0502020104020203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3F03AE1-E067-CD06-60DF-0BE55096B3AB}"/>
              </a:ext>
            </a:extLst>
          </p:cNvPr>
          <p:cNvSpPr txBox="1"/>
          <p:nvPr/>
        </p:nvSpPr>
        <p:spPr>
          <a:xfrm>
            <a:off x="4771100" y="3401926"/>
            <a:ext cx="563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Gill Sans MT" panose="020B0502020104020203" pitchFamily="34" charset="0"/>
              </a:rPr>
              <a:t>(d)</a:t>
            </a:r>
            <a:endParaRPr lang="en-ZW" dirty="0">
              <a:latin typeface="Gill Sans MT" panose="020B0502020104020203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7F264E1-76C1-0560-11B1-F20F7D024CE6}"/>
              </a:ext>
            </a:extLst>
          </p:cNvPr>
          <p:cNvSpPr txBox="1"/>
          <p:nvPr/>
        </p:nvSpPr>
        <p:spPr>
          <a:xfrm>
            <a:off x="1523760" y="6394278"/>
            <a:ext cx="563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Gill Sans MT" panose="020B0502020104020203" pitchFamily="34" charset="0"/>
              </a:rPr>
              <a:t>(e)</a:t>
            </a:r>
            <a:endParaRPr lang="en-ZW" dirty="0">
              <a:latin typeface="Gill Sans MT" panose="020B0502020104020203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4CBD370-76DC-22D9-1E81-366E7073D856}"/>
              </a:ext>
            </a:extLst>
          </p:cNvPr>
          <p:cNvSpPr txBox="1"/>
          <p:nvPr/>
        </p:nvSpPr>
        <p:spPr>
          <a:xfrm>
            <a:off x="4489530" y="6372920"/>
            <a:ext cx="563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Gill Sans MT" panose="020B0502020104020203" pitchFamily="34" charset="0"/>
              </a:rPr>
              <a:t>(f)</a:t>
            </a:r>
            <a:endParaRPr lang="en-ZW" dirty="0">
              <a:latin typeface="Gill Sans MT" panose="020B0502020104020203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A46D5B0-50C1-C34A-2B7C-9A2EABFDFB52}"/>
              </a:ext>
            </a:extLst>
          </p:cNvPr>
          <p:cNvSpPr txBox="1"/>
          <p:nvPr/>
        </p:nvSpPr>
        <p:spPr>
          <a:xfrm>
            <a:off x="-1683834" y="2107580"/>
            <a:ext cx="1248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profit</a:t>
            </a:r>
            <a:endParaRPr lang="en-ZW" dirty="0"/>
          </a:p>
        </p:txBody>
      </p:sp>
    </p:spTree>
    <p:extLst>
      <p:ext uri="{BB962C8B-B14F-4D97-AF65-F5344CB8AC3E}">
        <p14:creationId xmlns:p14="http://schemas.microsoft.com/office/powerpoint/2010/main" val="41874782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EA810900-3AAB-6903-8649-84D0108EA3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3283272"/>
            <a:ext cx="2801805" cy="236427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2675CA8-23B0-69AE-5F89-9E358F9D16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00" y="575789"/>
            <a:ext cx="2801805" cy="216992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6C9D5DA-22CA-8098-5E23-5B02D9D5F268}"/>
              </a:ext>
            </a:extLst>
          </p:cNvPr>
          <p:cNvSpPr txBox="1"/>
          <p:nvPr/>
        </p:nvSpPr>
        <p:spPr>
          <a:xfrm>
            <a:off x="1689677" y="124767"/>
            <a:ext cx="563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Gill Sans MT" panose="020B0502020104020203" pitchFamily="34" charset="0"/>
              </a:rPr>
              <a:t>(a)</a:t>
            </a:r>
            <a:endParaRPr lang="en-ZW" dirty="0">
              <a:latin typeface="Gill Sans MT" panose="020B05020201040202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21D0580-5652-6184-E30C-3C6341B717E8}"/>
              </a:ext>
            </a:extLst>
          </p:cNvPr>
          <p:cNvSpPr txBox="1"/>
          <p:nvPr/>
        </p:nvSpPr>
        <p:spPr>
          <a:xfrm>
            <a:off x="4792126" y="112550"/>
            <a:ext cx="563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Gill Sans MT" panose="020B0502020104020203" pitchFamily="34" charset="0"/>
              </a:rPr>
              <a:t>(b)</a:t>
            </a:r>
            <a:endParaRPr lang="en-ZW" dirty="0">
              <a:latin typeface="Gill Sans MT" panose="020B05020201040202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DFD7B8A-D754-6125-62C1-D8BA6C409C59}"/>
              </a:ext>
            </a:extLst>
          </p:cNvPr>
          <p:cNvSpPr txBox="1"/>
          <p:nvPr/>
        </p:nvSpPr>
        <p:spPr>
          <a:xfrm>
            <a:off x="1689677" y="2791635"/>
            <a:ext cx="563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Gill Sans MT" panose="020B0502020104020203" pitchFamily="34" charset="0"/>
              </a:rPr>
              <a:t>(c)</a:t>
            </a:r>
            <a:endParaRPr lang="en-ZW" dirty="0">
              <a:latin typeface="Gill Sans MT" panose="020B0502020104020203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3F03AE1-E067-CD06-60DF-0BE55096B3AB}"/>
              </a:ext>
            </a:extLst>
          </p:cNvPr>
          <p:cNvSpPr txBox="1"/>
          <p:nvPr/>
        </p:nvSpPr>
        <p:spPr>
          <a:xfrm>
            <a:off x="4792126" y="2897426"/>
            <a:ext cx="563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Gill Sans MT" panose="020B0502020104020203" pitchFamily="34" charset="0"/>
              </a:rPr>
              <a:t>(d)</a:t>
            </a:r>
            <a:endParaRPr lang="en-ZW" dirty="0">
              <a:latin typeface="Gill Sans MT" panose="020B0502020104020203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7F264E1-76C1-0560-11B1-F20F7D024CE6}"/>
              </a:ext>
            </a:extLst>
          </p:cNvPr>
          <p:cNvSpPr txBox="1"/>
          <p:nvPr/>
        </p:nvSpPr>
        <p:spPr>
          <a:xfrm>
            <a:off x="1689676" y="5950140"/>
            <a:ext cx="563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Gill Sans MT" panose="020B0502020104020203" pitchFamily="34" charset="0"/>
              </a:rPr>
              <a:t>(e)</a:t>
            </a:r>
            <a:endParaRPr lang="en-ZW" dirty="0">
              <a:latin typeface="Gill Sans MT" panose="020B0502020104020203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4CBD370-76DC-22D9-1E81-366E7073D856}"/>
              </a:ext>
            </a:extLst>
          </p:cNvPr>
          <p:cNvSpPr txBox="1"/>
          <p:nvPr/>
        </p:nvSpPr>
        <p:spPr>
          <a:xfrm>
            <a:off x="4758327" y="5950140"/>
            <a:ext cx="563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Gill Sans MT" panose="020B0502020104020203" pitchFamily="34" charset="0"/>
              </a:rPr>
              <a:t>(f)</a:t>
            </a:r>
            <a:endParaRPr lang="en-ZW" dirty="0">
              <a:latin typeface="Gill Sans MT" panose="020B0502020104020203" pitchFamily="34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14EEF6F-9041-6299-B49D-C21D1E9012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2036" y="6319472"/>
            <a:ext cx="3044460" cy="236427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FCAB45A-8F44-DACF-A003-BB51CDAE3F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100" y="6319472"/>
            <a:ext cx="2801805" cy="236427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1F1A4EA-E7FB-33C2-FB97-0087E42783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32036" y="3283272"/>
            <a:ext cx="3044460" cy="236427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95FA12F-3F81-2B9C-23FC-5EFB7A4067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74690" y="602855"/>
            <a:ext cx="2801806" cy="214285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9E894544-C064-2F26-7BE4-ABCD95ECBD1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9100" y="9186671"/>
            <a:ext cx="6019800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9269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F1C40340-B58B-A7EB-05C2-712AC88F84DB}"/>
              </a:ext>
            </a:extLst>
          </p:cNvPr>
          <p:cNvGrpSpPr/>
          <p:nvPr/>
        </p:nvGrpSpPr>
        <p:grpSpPr>
          <a:xfrm>
            <a:off x="423745" y="278781"/>
            <a:ext cx="5990065" cy="8820614"/>
            <a:chOff x="423745" y="334537"/>
            <a:chExt cx="5990065" cy="8820614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B7D38B0-C0B7-A1A9-7BD0-28789AE811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6177" b="7796"/>
            <a:stretch/>
          </p:blipFill>
          <p:spPr>
            <a:xfrm>
              <a:off x="490653" y="519203"/>
              <a:ext cx="5876694" cy="3926488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62674B0-4A9A-DB33-3E45-8F5E9330B8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6488" b="8972"/>
            <a:stretch/>
          </p:blipFill>
          <p:spPr>
            <a:xfrm>
              <a:off x="423745" y="4861930"/>
              <a:ext cx="5990065" cy="4293221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130125D-9925-74AD-49BF-0E666AD84ACB}"/>
                </a:ext>
              </a:extLst>
            </p:cNvPr>
            <p:cNvSpPr txBox="1"/>
            <p:nvPr/>
          </p:nvSpPr>
          <p:spPr>
            <a:xfrm>
              <a:off x="423746" y="334537"/>
              <a:ext cx="7917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(a)</a:t>
              </a:r>
              <a:endParaRPr lang="en-ZW" b="1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86F6498-5CF7-3252-10D1-1D4A2E150847}"/>
                </a:ext>
              </a:extLst>
            </p:cNvPr>
            <p:cNvSpPr txBox="1"/>
            <p:nvPr/>
          </p:nvSpPr>
          <p:spPr>
            <a:xfrm>
              <a:off x="423746" y="4677265"/>
              <a:ext cx="7917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(b)</a:t>
              </a:r>
              <a:endParaRPr lang="en-ZW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9985682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6AE0AAF-9292-47D3-7BCC-227FBF4977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20967"/>
          <a:stretch/>
        </p:blipFill>
        <p:spPr>
          <a:xfrm>
            <a:off x="532233" y="1753700"/>
            <a:ext cx="2890432" cy="203996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BB71AC-6E17-D82B-0029-49F4BD20852C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3"/>
          <a:srcRect r="21188"/>
          <a:stretch/>
        </p:blipFill>
        <p:spPr>
          <a:xfrm>
            <a:off x="3635864" y="1830943"/>
            <a:ext cx="2890800" cy="2041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0072F2D-97F7-72F3-01C9-4E686F72B0A3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4"/>
          <a:srcRect r="22599"/>
          <a:stretch/>
        </p:blipFill>
        <p:spPr>
          <a:xfrm>
            <a:off x="525531" y="4480944"/>
            <a:ext cx="2890800" cy="2041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5337097-F294-E878-EE84-19F67531EF97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5"/>
          <a:srcRect r="22060"/>
          <a:stretch/>
        </p:blipFill>
        <p:spPr>
          <a:xfrm>
            <a:off x="3543058" y="4560948"/>
            <a:ext cx="2890800" cy="2041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8CC523A-3BF1-0DDA-E494-0E362A44F240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6"/>
          <a:srcRect r="21391"/>
          <a:stretch/>
        </p:blipFill>
        <p:spPr>
          <a:xfrm>
            <a:off x="525531" y="6891476"/>
            <a:ext cx="2890800" cy="20412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9E981D5-E4A9-83F8-453C-55BF4587D1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29000" y="6908005"/>
            <a:ext cx="3249549" cy="204120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D806CF0-52FA-4F94-3D67-A015CFFB6167}"/>
              </a:ext>
            </a:extLst>
          </p:cNvPr>
          <p:cNvSpPr txBox="1"/>
          <p:nvPr/>
        </p:nvSpPr>
        <p:spPr>
          <a:xfrm>
            <a:off x="1977449" y="1384368"/>
            <a:ext cx="639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Gill Sans MT" panose="020B0502020104020203" pitchFamily="34" charset="0"/>
              </a:rPr>
              <a:t>(a)</a:t>
            </a:r>
            <a:endParaRPr lang="en-ZW" dirty="0">
              <a:latin typeface="Gill Sans MT" panose="020B0502020104020203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E24A64D-1527-1902-FABA-C7F7C006BA88}"/>
              </a:ext>
            </a:extLst>
          </p:cNvPr>
          <p:cNvSpPr txBox="1"/>
          <p:nvPr/>
        </p:nvSpPr>
        <p:spPr>
          <a:xfrm>
            <a:off x="4668862" y="1375699"/>
            <a:ext cx="639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Gill Sans MT" panose="020B0502020104020203" pitchFamily="34" charset="0"/>
              </a:rPr>
              <a:t>(b)</a:t>
            </a:r>
            <a:endParaRPr lang="en-ZW" dirty="0">
              <a:latin typeface="Gill Sans MT" panose="020B0502020104020203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1BF97CB-6358-554E-B832-84B5CC9A3778}"/>
              </a:ext>
            </a:extLst>
          </p:cNvPr>
          <p:cNvSpPr txBox="1"/>
          <p:nvPr/>
        </p:nvSpPr>
        <p:spPr>
          <a:xfrm>
            <a:off x="4701052" y="4087770"/>
            <a:ext cx="639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Gill Sans MT" panose="020B0502020104020203" pitchFamily="34" charset="0"/>
              </a:rPr>
              <a:t>(d)</a:t>
            </a:r>
            <a:endParaRPr lang="en-ZW" dirty="0">
              <a:latin typeface="Gill Sans MT" panose="020B0502020104020203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E7071C3-62A7-B9DD-F1E3-4D70505D42C9}"/>
              </a:ext>
            </a:extLst>
          </p:cNvPr>
          <p:cNvSpPr txBox="1"/>
          <p:nvPr/>
        </p:nvSpPr>
        <p:spPr>
          <a:xfrm>
            <a:off x="2129849" y="4130733"/>
            <a:ext cx="639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Gill Sans MT" panose="020B0502020104020203" pitchFamily="34" charset="0"/>
              </a:rPr>
              <a:t>(c)</a:t>
            </a:r>
            <a:endParaRPr lang="en-ZW" dirty="0">
              <a:latin typeface="Gill Sans MT" panose="020B0502020104020203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DF7B821-EBBC-3F5A-7D6A-510E6B2FD4BF}"/>
              </a:ext>
            </a:extLst>
          </p:cNvPr>
          <p:cNvSpPr txBox="1"/>
          <p:nvPr/>
        </p:nvSpPr>
        <p:spPr>
          <a:xfrm>
            <a:off x="1970931" y="6508317"/>
            <a:ext cx="639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Gill Sans MT" panose="020B0502020104020203" pitchFamily="34" charset="0"/>
              </a:rPr>
              <a:t>(e)</a:t>
            </a:r>
            <a:endParaRPr lang="en-ZW" dirty="0">
              <a:latin typeface="Gill Sans MT" panose="020B0502020104020203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10B7051-6CFC-12B9-9CA9-94E415DFC935}"/>
              </a:ext>
            </a:extLst>
          </p:cNvPr>
          <p:cNvSpPr txBox="1"/>
          <p:nvPr/>
        </p:nvSpPr>
        <p:spPr>
          <a:xfrm>
            <a:off x="4668862" y="6630565"/>
            <a:ext cx="639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Gill Sans MT" panose="020B0502020104020203" pitchFamily="34" charset="0"/>
              </a:rPr>
              <a:t>(f)</a:t>
            </a:r>
            <a:endParaRPr lang="en-ZW" dirty="0"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96215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D0DE55F5-2E01-64E1-41B4-8B9BAE6917D0}"/>
              </a:ext>
            </a:extLst>
          </p:cNvPr>
          <p:cNvGrpSpPr/>
          <p:nvPr/>
        </p:nvGrpSpPr>
        <p:grpSpPr>
          <a:xfrm>
            <a:off x="234176" y="112550"/>
            <a:ext cx="6329550" cy="9121378"/>
            <a:chOff x="234176" y="112550"/>
            <a:chExt cx="6329550" cy="9121378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6C9D5DA-22CA-8098-5E23-5B02D9D5F268}"/>
                </a:ext>
              </a:extLst>
            </p:cNvPr>
            <p:cNvSpPr txBox="1"/>
            <p:nvPr/>
          </p:nvSpPr>
          <p:spPr>
            <a:xfrm>
              <a:off x="1689677" y="124767"/>
              <a:ext cx="5631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Gill Sans MT" panose="020B0502020104020203" pitchFamily="34" charset="0"/>
                </a:rPr>
                <a:t>(a)</a:t>
              </a:r>
              <a:endParaRPr lang="en-ZW" dirty="0">
                <a:latin typeface="Gill Sans MT" panose="020B0502020104020203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21D0580-5652-6184-E30C-3C6341B717E8}"/>
                </a:ext>
              </a:extLst>
            </p:cNvPr>
            <p:cNvSpPr txBox="1"/>
            <p:nvPr/>
          </p:nvSpPr>
          <p:spPr>
            <a:xfrm>
              <a:off x="4792126" y="112550"/>
              <a:ext cx="5631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Gill Sans MT" panose="020B0502020104020203" pitchFamily="34" charset="0"/>
                </a:rPr>
                <a:t>(b)</a:t>
              </a:r>
              <a:endParaRPr lang="en-ZW" dirty="0">
                <a:latin typeface="Gill Sans MT" panose="020B0502020104020203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DFD7B8A-D754-6125-62C1-D8BA6C409C59}"/>
                </a:ext>
              </a:extLst>
            </p:cNvPr>
            <p:cNvSpPr txBox="1"/>
            <p:nvPr/>
          </p:nvSpPr>
          <p:spPr>
            <a:xfrm>
              <a:off x="1611168" y="2999362"/>
              <a:ext cx="5631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Gill Sans MT" panose="020B0502020104020203" pitchFamily="34" charset="0"/>
                </a:rPr>
                <a:t>(c)</a:t>
              </a:r>
              <a:endParaRPr lang="en-ZW" dirty="0">
                <a:latin typeface="Gill Sans MT" panose="020B0502020104020203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3F03AE1-E067-CD06-60DF-0BE55096B3AB}"/>
                </a:ext>
              </a:extLst>
            </p:cNvPr>
            <p:cNvSpPr txBox="1"/>
            <p:nvPr/>
          </p:nvSpPr>
          <p:spPr>
            <a:xfrm>
              <a:off x="4792126" y="2897426"/>
              <a:ext cx="5631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Gill Sans MT" panose="020B0502020104020203" pitchFamily="34" charset="0"/>
                </a:rPr>
                <a:t>(d)</a:t>
              </a:r>
              <a:endParaRPr lang="en-ZW" dirty="0">
                <a:latin typeface="Gill Sans MT" panose="020B0502020104020203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7F264E1-76C1-0560-11B1-F20F7D024CE6}"/>
                </a:ext>
              </a:extLst>
            </p:cNvPr>
            <p:cNvSpPr txBox="1"/>
            <p:nvPr/>
          </p:nvSpPr>
          <p:spPr>
            <a:xfrm>
              <a:off x="1689676" y="5862395"/>
              <a:ext cx="5631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Gill Sans MT" panose="020B0502020104020203" pitchFamily="34" charset="0"/>
                </a:rPr>
                <a:t>(e)</a:t>
              </a:r>
              <a:endParaRPr lang="en-ZW" dirty="0">
                <a:latin typeface="Gill Sans MT" panose="020B0502020104020203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4CBD370-76DC-22D9-1E81-366E7073D856}"/>
                </a:ext>
              </a:extLst>
            </p:cNvPr>
            <p:cNvSpPr txBox="1"/>
            <p:nvPr/>
          </p:nvSpPr>
          <p:spPr>
            <a:xfrm>
              <a:off x="4792125" y="5862395"/>
              <a:ext cx="5631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Gill Sans MT" panose="020B0502020104020203" pitchFamily="34" charset="0"/>
                </a:rPr>
                <a:t>(f)</a:t>
              </a:r>
              <a:endParaRPr lang="en-ZW" dirty="0">
                <a:latin typeface="Gill Sans MT" panose="020B0502020104020203" pitchFamily="34" charset="0"/>
              </a:endParaRPr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9E894544-C064-2F26-7BE4-ABCD95ECBD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3926" y="8852928"/>
              <a:ext cx="6019800" cy="38100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BF91023-FB86-4CC5-2870-7CB41C58E0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79366" y="6245722"/>
              <a:ext cx="2949801" cy="2628271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14256B6C-B15E-5308-13D9-2275C4A27E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4176" y="6245722"/>
              <a:ext cx="3044460" cy="2479508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D0BC0AC9-6CBB-64EF-55AF-24B267321EF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519266" y="3446851"/>
              <a:ext cx="3044460" cy="2479509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5B8D58CF-9B66-BB1C-557F-B587776D9A3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34176" y="3411374"/>
              <a:ext cx="2957077" cy="2408341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F9A533FD-C8A5-3959-8EE8-C614D1AA46E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547141" y="672072"/>
              <a:ext cx="2982025" cy="2168708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A1221D1B-CC30-3D06-2BD2-53E830FD83C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70173" y="536779"/>
              <a:ext cx="2721080" cy="221613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729564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C97AA-5A52-783B-C3E4-2B998E015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Wheat</a:t>
            </a:r>
            <a:endParaRPr lang="en-ZW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1F2BF3-9772-070C-9351-4F72CA7CE8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ZW"/>
          </a:p>
        </p:txBody>
      </p:sp>
    </p:spTree>
    <p:extLst>
      <p:ext uri="{BB962C8B-B14F-4D97-AF65-F5344CB8AC3E}">
        <p14:creationId xmlns:p14="http://schemas.microsoft.com/office/powerpoint/2010/main" val="17265902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E5C9EBA9-2CD4-3429-92F0-9471E99B40EA}"/>
              </a:ext>
            </a:extLst>
          </p:cNvPr>
          <p:cNvGrpSpPr/>
          <p:nvPr/>
        </p:nvGrpSpPr>
        <p:grpSpPr>
          <a:xfrm>
            <a:off x="327243" y="762601"/>
            <a:ext cx="6308991" cy="7778834"/>
            <a:chOff x="327243" y="762601"/>
            <a:chExt cx="6308991" cy="7778834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517BEEC-3E71-2EFE-88AA-AFEA8CEA3261}"/>
                </a:ext>
              </a:extLst>
            </p:cNvPr>
            <p:cNvPicPr preferRelativeResize="0">
              <a:picLocks/>
            </p:cNvPicPr>
            <p:nvPr/>
          </p:nvPicPr>
          <p:blipFill rotWithShape="1">
            <a:blip r:embed="rId2"/>
            <a:srcRect r="22162"/>
            <a:stretch/>
          </p:blipFill>
          <p:spPr>
            <a:xfrm>
              <a:off x="432723" y="1131933"/>
              <a:ext cx="2890800" cy="204120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AAF70B4-587A-6F7F-1F5C-866FFDB67492}"/>
                </a:ext>
              </a:extLst>
            </p:cNvPr>
            <p:cNvPicPr preferRelativeResize="0">
              <a:picLocks/>
            </p:cNvPicPr>
            <p:nvPr/>
          </p:nvPicPr>
          <p:blipFill rotWithShape="1">
            <a:blip r:embed="rId3"/>
            <a:srcRect r="20382"/>
            <a:stretch/>
          </p:blipFill>
          <p:spPr>
            <a:xfrm>
              <a:off x="3534477" y="1227775"/>
              <a:ext cx="2890800" cy="20412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E262C3C-4E7B-F2F6-9843-8964EF7357A0}"/>
                </a:ext>
              </a:extLst>
            </p:cNvPr>
            <p:cNvPicPr preferRelativeResize="0">
              <a:picLocks/>
            </p:cNvPicPr>
            <p:nvPr/>
          </p:nvPicPr>
          <p:blipFill rotWithShape="1">
            <a:blip r:embed="rId4"/>
            <a:srcRect r="22236"/>
            <a:stretch/>
          </p:blipFill>
          <p:spPr>
            <a:xfrm>
              <a:off x="327243" y="3713906"/>
              <a:ext cx="2890800" cy="2176461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3C7C375-EFBD-CF82-429C-7C6DF03A70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22852"/>
            <a:stretch/>
          </p:blipFill>
          <p:spPr>
            <a:xfrm>
              <a:off x="3536427" y="3713907"/>
              <a:ext cx="2888849" cy="2176461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C9EED2D-315B-2D8A-D076-70968DA5D4BE}"/>
                </a:ext>
              </a:extLst>
            </p:cNvPr>
            <p:cNvPicPr preferRelativeResize="0">
              <a:picLocks/>
            </p:cNvPicPr>
            <p:nvPr/>
          </p:nvPicPr>
          <p:blipFill rotWithShape="1">
            <a:blip r:embed="rId6"/>
            <a:srcRect r="21474"/>
            <a:stretch/>
          </p:blipFill>
          <p:spPr>
            <a:xfrm>
              <a:off x="327243" y="6459535"/>
              <a:ext cx="2890800" cy="204120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F8B0515-10A1-FC2F-B4A8-CCCBDA0406F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534477" y="6500235"/>
              <a:ext cx="3101757" cy="204120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77F2539-1780-BC9E-FCD3-D492BA1B88A0}"/>
                </a:ext>
              </a:extLst>
            </p:cNvPr>
            <p:cNvSpPr txBox="1"/>
            <p:nvPr/>
          </p:nvSpPr>
          <p:spPr>
            <a:xfrm>
              <a:off x="1878123" y="762601"/>
              <a:ext cx="5506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Gill Sans MT" panose="020B0502020104020203" pitchFamily="34" charset="0"/>
                </a:rPr>
                <a:t>(a)</a:t>
              </a:r>
              <a:endParaRPr lang="en-ZW" dirty="0">
                <a:latin typeface="Gill Sans MT" panose="020B0502020104020203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8C91FCE-A8CE-81E9-2931-105FA05FEE71}"/>
                </a:ext>
              </a:extLst>
            </p:cNvPr>
            <p:cNvSpPr txBox="1"/>
            <p:nvPr/>
          </p:nvSpPr>
          <p:spPr>
            <a:xfrm>
              <a:off x="4704573" y="767167"/>
              <a:ext cx="5506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Gill Sans MT" panose="020B0502020104020203" pitchFamily="34" charset="0"/>
                </a:rPr>
                <a:t>(b)</a:t>
              </a:r>
              <a:endParaRPr lang="en-ZW" dirty="0">
                <a:latin typeface="Gill Sans MT" panose="020B0502020104020203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DED7947-F950-D507-4E99-D0785117B95A}"/>
                </a:ext>
              </a:extLst>
            </p:cNvPr>
            <p:cNvSpPr txBox="1"/>
            <p:nvPr/>
          </p:nvSpPr>
          <p:spPr>
            <a:xfrm>
              <a:off x="1873045" y="3298088"/>
              <a:ext cx="5506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Gill Sans MT" panose="020B0502020104020203" pitchFamily="34" charset="0"/>
                </a:rPr>
                <a:t>(c)</a:t>
              </a:r>
              <a:endParaRPr lang="en-ZW" dirty="0">
                <a:latin typeface="Gill Sans MT" panose="020B0502020104020203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EC277F-EED3-1504-6403-8B8275FE849E}"/>
                </a:ext>
              </a:extLst>
            </p:cNvPr>
            <p:cNvSpPr txBox="1"/>
            <p:nvPr/>
          </p:nvSpPr>
          <p:spPr>
            <a:xfrm>
              <a:off x="4704573" y="3290774"/>
              <a:ext cx="5506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Gill Sans MT" panose="020B0502020104020203" pitchFamily="34" charset="0"/>
                </a:rPr>
                <a:t>(d)</a:t>
              </a:r>
              <a:endParaRPr lang="en-ZW" dirty="0">
                <a:latin typeface="Gill Sans MT" panose="020B0502020104020203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C79D2F9-4480-4DC8-C380-506E2254D76B}"/>
                </a:ext>
              </a:extLst>
            </p:cNvPr>
            <p:cNvSpPr txBox="1"/>
            <p:nvPr/>
          </p:nvSpPr>
          <p:spPr>
            <a:xfrm>
              <a:off x="1597741" y="5990285"/>
              <a:ext cx="5506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Gill Sans MT" panose="020B0502020104020203" pitchFamily="34" charset="0"/>
                </a:rPr>
                <a:t>(e)</a:t>
              </a:r>
              <a:endParaRPr lang="en-ZW" dirty="0">
                <a:latin typeface="Gill Sans MT" panose="020B0502020104020203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CAFA090-EE11-0B49-68AF-A7C89C1073EB}"/>
                </a:ext>
              </a:extLst>
            </p:cNvPr>
            <p:cNvSpPr txBox="1"/>
            <p:nvPr/>
          </p:nvSpPr>
          <p:spPr>
            <a:xfrm>
              <a:off x="4704573" y="6010635"/>
              <a:ext cx="5506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Gill Sans MT" panose="020B0502020104020203" pitchFamily="34" charset="0"/>
                </a:rPr>
                <a:t>(f)</a:t>
              </a:r>
              <a:endParaRPr lang="en-ZW" dirty="0">
                <a:latin typeface="Gill Sans MT" panose="020B05020201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090643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24A15A49-6E1A-9E7D-E37A-9250CC3C8C84}"/>
              </a:ext>
            </a:extLst>
          </p:cNvPr>
          <p:cNvGrpSpPr/>
          <p:nvPr/>
        </p:nvGrpSpPr>
        <p:grpSpPr>
          <a:xfrm>
            <a:off x="2645" y="218929"/>
            <a:ext cx="6561081" cy="9014999"/>
            <a:chOff x="2645" y="218929"/>
            <a:chExt cx="6561081" cy="9014999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6C9D5DA-22CA-8098-5E23-5B02D9D5F268}"/>
                </a:ext>
              </a:extLst>
            </p:cNvPr>
            <p:cNvSpPr txBox="1"/>
            <p:nvPr/>
          </p:nvSpPr>
          <p:spPr>
            <a:xfrm>
              <a:off x="1542033" y="225418"/>
              <a:ext cx="5631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Gill Sans MT" panose="020B0502020104020203" pitchFamily="34" charset="0"/>
                </a:rPr>
                <a:t>(a)</a:t>
              </a:r>
              <a:endParaRPr lang="en-ZW" dirty="0">
                <a:latin typeface="Gill Sans MT" panose="020B0502020104020203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21D0580-5652-6184-E30C-3C6341B717E8}"/>
                </a:ext>
              </a:extLst>
            </p:cNvPr>
            <p:cNvSpPr txBox="1"/>
            <p:nvPr/>
          </p:nvSpPr>
          <p:spPr>
            <a:xfrm>
              <a:off x="4669660" y="218929"/>
              <a:ext cx="5631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Gill Sans MT" panose="020B0502020104020203" pitchFamily="34" charset="0"/>
                </a:rPr>
                <a:t>(b)</a:t>
              </a:r>
              <a:endParaRPr lang="en-ZW" dirty="0">
                <a:latin typeface="Gill Sans MT" panose="020B0502020104020203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DFD7B8A-D754-6125-62C1-D8BA6C409C59}"/>
                </a:ext>
              </a:extLst>
            </p:cNvPr>
            <p:cNvSpPr txBox="1"/>
            <p:nvPr/>
          </p:nvSpPr>
          <p:spPr>
            <a:xfrm>
              <a:off x="1611168" y="2999362"/>
              <a:ext cx="5631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Gill Sans MT" panose="020B0502020104020203" pitchFamily="34" charset="0"/>
                </a:rPr>
                <a:t>(c)</a:t>
              </a:r>
              <a:endParaRPr lang="en-ZW" dirty="0">
                <a:latin typeface="Gill Sans MT" panose="020B0502020104020203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3F03AE1-E067-CD06-60DF-0BE55096B3AB}"/>
                </a:ext>
              </a:extLst>
            </p:cNvPr>
            <p:cNvSpPr txBox="1"/>
            <p:nvPr/>
          </p:nvSpPr>
          <p:spPr>
            <a:xfrm>
              <a:off x="4792126" y="2897426"/>
              <a:ext cx="5631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Gill Sans MT" panose="020B0502020104020203" pitchFamily="34" charset="0"/>
                </a:rPr>
                <a:t>(d)</a:t>
              </a:r>
              <a:endParaRPr lang="en-ZW" dirty="0">
                <a:latin typeface="Gill Sans MT" panose="020B0502020104020203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7F264E1-76C1-0560-11B1-F20F7D024CE6}"/>
                </a:ext>
              </a:extLst>
            </p:cNvPr>
            <p:cNvSpPr txBox="1"/>
            <p:nvPr/>
          </p:nvSpPr>
          <p:spPr>
            <a:xfrm>
              <a:off x="1689676" y="5862395"/>
              <a:ext cx="5631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Gill Sans MT" panose="020B0502020104020203" pitchFamily="34" charset="0"/>
                </a:rPr>
                <a:t>(e)</a:t>
              </a:r>
              <a:endParaRPr lang="en-ZW" dirty="0">
                <a:latin typeface="Gill Sans MT" panose="020B0502020104020203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4CBD370-76DC-22D9-1E81-366E7073D856}"/>
                </a:ext>
              </a:extLst>
            </p:cNvPr>
            <p:cNvSpPr txBox="1"/>
            <p:nvPr/>
          </p:nvSpPr>
          <p:spPr>
            <a:xfrm>
              <a:off x="4792125" y="5862395"/>
              <a:ext cx="5631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Gill Sans MT" panose="020B0502020104020203" pitchFamily="34" charset="0"/>
                </a:rPr>
                <a:t>(f)</a:t>
              </a:r>
              <a:endParaRPr lang="en-ZW" dirty="0">
                <a:latin typeface="Gill Sans MT" panose="020B0502020104020203" pitchFamily="34" charset="0"/>
              </a:endParaRPr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9E894544-C064-2F26-7BE4-ABCD95ECBD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3926" y="8852928"/>
              <a:ext cx="6019800" cy="38100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BACDA03-9750-BDBD-E72B-F7AEA2C4F8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94440" y="6231727"/>
              <a:ext cx="3044460" cy="2479508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3E28D9F-35EC-C885-F3FB-6B1548F593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172" y="6245723"/>
              <a:ext cx="3227116" cy="262827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713B72E9-7CAD-2FC9-670F-050E81805FD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429000" y="3368694"/>
              <a:ext cx="3044460" cy="2479509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A0741890-4DA3-D26B-A1F1-2B83E38C689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645" y="3355473"/>
              <a:ext cx="3147286" cy="2563254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BF17632F-B979-8858-8F43-4B4B296B473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394439" y="552414"/>
              <a:ext cx="3044459" cy="2410020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18BC3470-8C36-5A1B-CCD5-0A91AD49C94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69087" y="552414"/>
              <a:ext cx="3013285" cy="24541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9397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94F7F-14B0-00E3-E9CA-97F93DB4BD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Revenues</a:t>
            </a:r>
            <a:endParaRPr lang="en-ZW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68E084-C1AA-AD1C-22B7-552FEFBF8A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ZW"/>
          </a:p>
        </p:txBody>
      </p:sp>
    </p:spTree>
    <p:extLst>
      <p:ext uri="{BB962C8B-B14F-4D97-AF65-F5344CB8AC3E}">
        <p14:creationId xmlns:p14="http://schemas.microsoft.com/office/powerpoint/2010/main" val="22926228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52ED866-1389-747A-86C5-A8BE03FB6770}"/>
              </a:ext>
            </a:extLst>
          </p:cNvPr>
          <p:cNvGrpSpPr/>
          <p:nvPr/>
        </p:nvGrpSpPr>
        <p:grpSpPr>
          <a:xfrm>
            <a:off x="289108" y="485600"/>
            <a:ext cx="6540355" cy="9025698"/>
            <a:chOff x="289108" y="485600"/>
            <a:chExt cx="6540355" cy="902569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FB21DA2F-3389-1D6C-312A-0039699A40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21668"/>
            <a:stretch/>
          </p:blipFill>
          <p:spPr>
            <a:xfrm>
              <a:off x="308697" y="956181"/>
              <a:ext cx="3051777" cy="251177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4644E50-694E-6E32-8073-245AED09EA0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21541"/>
            <a:stretch/>
          </p:blipFill>
          <p:spPr>
            <a:xfrm>
              <a:off x="3572321" y="935955"/>
              <a:ext cx="3124425" cy="251177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8173175-11D9-701D-3353-5146AB5E2F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22047"/>
            <a:stretch/>
          </p:blipFill>
          <p:spPr>
            <a:xfrm>
              <a:off x="289108" y="3873807"/>
              <a:ext cx="3069203" cy="2511771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BCB9411-66F9-598F-C4C7-FBDAEBCABD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22255"/>
            <a:stretch/>
          </p:blipFill>
          <p:spPr>
            <a:xfrm>
              <a:off x="3625529" y="3903559"/>
              <a:ext cx="2943363" cy="2578832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8179A42-6242-9750-D95A-6B12550412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r="21624"/>
            <a:stretch/>
          </p:blipFill>
          <p:spPr>
            <a:xfrm>
              <a:off x="308697" y="6999527"/>
              <a:ext cx="2943363" cy="2492553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726003E-8044-70BD-E7ED-BD6E6C8D3FF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467810" y="6999527"/>
              <a:ext cx="3361653" cy="2511771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56F2EF2-47D3-5635-1445-53214124D060}"/>
                </a:ext>
              </a:extLst>
            </p:cNvPr>
            <p:cNvSpPr txBox="1"/>
            <p:nvPr/>
          </p:nvSpPr>
          <p:spPr>
            <a:xfrm>
              <a:off x="2095017" y="566623"/>
              <a:ext cx="5208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Gill Sans MT" panose="020B0502020104020203" pitchFamily="34" charset="0"/>
                </a:rPr>
                <a:t>(a)</a:t>
              </a:r>
              <a:endParaRPr lang="en-ZW" dirty="0">
                <a:latin typeface="Gill Sans MT" panose="020B0502020104020203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B001DFD-E003-DDE8-1C2A-52795C1CE2DD}"/>
                </a:ext>
              </a:extLst>
            </p:cNvPr>
            <p:cNvSpPr txBox="1"/>
            <p:nvPr/>
          </p:nvSpPr>
          <p:spPr>
            <a:xfrm>
              <a:off x="4656312" y="485600"/>
              <a:ext cx="5208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Gill Sans MT" panose="020B0502020104020203" pitchFamily="34" charset="0"/>
                </a:rPr>
                <a:t>(b)</a:t>
              </a:r>
              <a:endParaRPr lang="en-ZW" dirty="0">
                <a:latin typeface="Gill Sans MT" panose="020B0502020104020203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4E3AAAF-6C0F-B510-3CAF-C6AAD61E1E57}"/>
                </a:ext>
              </a:extLst>
            </p:cNvPr>
            <p:cNvSpPr txBox="1"/>
            <p:nvPr/>
          </p:nvSpPr>
          <p:spPr>
            <a:xfrm>
              <a:off x="2083441" y="3508533"/>
              <a:ext cx="5208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Gill Sans MT" panose="020B0502020104020203" pitchFamily="34" charset="0"/>
                </a:rPr>
                <a:t>(c)</a:t>
              </a:r>
              <a:endParaRPr lang="en-ZW" dirty="0">
                <a:latin typeface="Gill Sans MT" panose="020B0502020104020203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067F263-DD0A-34CC-AE99-4C75BB842AF9}"/>
                </a:ext>
              </a:extLst>
            </p:cNvPr>
            <p:cNvSpPr txBox="1"/>
            <p:nvPr/>
          </p:nvSpPr>
          <p:spPr>
            <a:xfrm>
              <a:off x="4656312" y="3534227"/>
              <a:ext cx="5208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Gill Sans MT" panose="020B0502020104020203" pitchFamily="34" charset="0"/>
                </a:rPr>
                <a:t>(d)</a:t>
              </a:r>
              <a:endParaRPr lang="en-ZW" dirty="0">
                <a:latin typeface="Gill Sans MT" panose="020B0502020104020203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8342681-46A8-2D57-DC1E-20C333D71C4B}"/>
                </a:ext>
              </a:extLst>
            </p:cNvPr>
            <p:cNvSpPr txBox="1"/>
            <p:nvPr/>
          </p:nvSpPr>
          <p:spPr>
            <a:xfrm>
              <a:off x="1834586" y="6603337"/>
              <a:ext cx="5208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Gill Sans MT" panose="020B0502020104020203" pitchFamily="34" charset="0"/>
                </a:rPr>
                <a:t>(e)</a:t>
              </a:r>
              <a:endParaRPr lang="en-ZW" dirty="0">
                <a:latin typeface="Gill Sans MT" panose="020B0502020104020203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10895E5-4100-BE7B-13D3-4319E1D8963D}"/>
                </a:ext>
              </a:extLst>
            </p:cNvPr>
            <p:cNvSpPr txBox="1"/>
            <p:nvPr/>
          </p:nvSpPr>
          <p:spPr>
            <a:xfrm>
              <a:off x="4613672" y="6563134"/>
              <a:ext cx="5208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Gill Sans MT" panose="020B0502020104020203" pitchFamily="34" charset="0"/>
                </a:rPr>
                <a:t>(f)</a:t>
              </a:r>
              <a:endParaRPr lang="en-ZW" dirty="0">
                <a:latin typeface="Gill Sans MT" panose="020B0502020104020203" pitchFamily="34" charset="0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551159EB-B490-E4CB-9DCA-D19716F910E3}"/>
              </a:ext>
            </a:extLst>
          </p:cNvPr>
          <p:cNvSpPr txBox="1"/>
          <p:nvPr/>
        </p:nvSpPr>
        <p:spPr>
          <a:xfrm>
            <a:off x="-1683834" y="2107580"/>
            <a:ext cx="1248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revenue</a:t>
            </a:r>
            <a:endParaRPr lang="en-ZW" dirty="0"/>
          </a:p>
        </p:txBody>
      </p:sp>
    </p:spTree>
    <p:extLst>
      <p:ext uri="{BB962C8B-B14F-4D97-AF65-F5344CB8AC3E}">
        <p14:creationId xmlns:p14="http://schemas.microsoft.com/office/powerpoint/2010/main" val="31627770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B6C9D5DA-22CA-8098-5E23-5B02D9D5F268}"/>
              </a:ext>
            </a:extLst>
          </p:cNvPr>
          <p:cNvSpPr txBox="1"/>
          <p:nvPr/>
        </p:nvSpPr>
        <p:spPr>
          <a:xfrm>
            <a:off x="1689677" y="124767"/>
            <a:ext cx="563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Gill Sans MT" panose="020B0502020104020203" pitchFamily="34" charset="0"/>
              </a:rPr>
              <a:t>(a)</a:t>
            </a:r>
            <a:endParaRPr lang="en-ZW" dirty="0">
              <a:latin typeface="Gill Sans MT" panose="020B05020201040202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21D0580-5652-6184-E30C-3C6341B717E8}"/>
              </a:ext>
            </a:extLst>
          </p:cNvPr>
          <p:cNvSpPr txBox="1"/>
          <p:nvPr/>
        </p:nvSpPr>
        <p:spPr>
          <a:xfrm>
            <a:off x="4792126" y="112550"/>
            <a:ext cx="563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Gill Sans MT" panose="020B0502020104020203" pitchFamily="34" charset="0"/>
              </a:rPr>
              <a:t>(b)</a:t>
            </a:r>
            <a:endParaRPr lang="en-ZW" dirty="0">
              <a:latin typeface="Gill Sans MT" panose="020B05020201040202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DFD7B8A-D754-6125-62C1-D8BA6C409C59}"/>
              </a:ext>
            </a:extLst>
          </p:cNvPr>
          <p:cNvSpPr txBox="1"/>
          <p:nvPr/>
        </p:nvSpPr>
        <p:spPr>
          <a:xfrm>
            <a:off x="1611168" y="2999362"/>
            <a:ext cx="563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Gill Sans MT" panose="020B0502020104020203" pitchFamily="34" charset="0"/>
              </a:rPr>
              <a:t>(c)</a:t>
            </a:r>
            <a:endParaRPr lang="en-ZW" dirty="0">
              <a:latin typeface="Gill Sans MT" panose="020B0502020104020203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3F03AE1-E067-CD06-60DF-0BE55096B3AB}"/>
              </a:ext>
            </a:extLst>
          </p:cNvPr>
          <p:cNvSpPr txBox="1"/>
          <p:nvPr/>
        </p:nvSpPr>
        <p:spPr>
          <a:xfrm>
            <a:off x="4792126" y="2897426"/>
            <a:ext cx="563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Gill Sans MT" panose="020B0502020104020203" pitchFamily="34" charset="0"/>
              </a:rPr>
              <a:t>(d)</a:t>
            </a:r>
            <a:endParaRPr lang="en-ZW" dirty="0">
              <a:latin typeface="Gill Sans MT" panose="020B0502020104020203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7F264E1-76C1-0560-11B1-F20F7D024CE6}"/>
              </a:ext>
            </a:extLst>
          </p:cNvPr>
          <p:cNvSpPr txBox="1"/>
          <p:nvPr/>
        </p:nvSpPr>
        <p:spPr>
          <a:xfrm>
            <a:off x="1689676" y="5862395"/>
            <a:ext cx="563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Gill Sans MT" panose="020B0502020104020203" pitchFamily="34" charset="0"/>
              </a:rPr>
              <a:t>(e)</a:t>
            </a:r>
            <a:endParaRPr lang="en-ZW" dirty="0">
              <a:latin typeface="Gill Sans MT" panose="020B0502020104020203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4CBD370-76DC-22D9-1E81-366E7073D856}"/>
              </a:ext>
            </a:extLst>
          </p:cNvPr>
          <p:cNvSpPr txBox="1"/>
          <p:nvPr/>
        </p:nvSpPr>
        <p:spPr>
          <a:xfrm>
            <a:off x="4792125" y="5862395"/>
            <a:ext cx="563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Gill Sans MT" panose="020B0502020104020203" pitchFamily="34" charset="0"/>
              </a:rPr>
              <a:t>(f)</a:t>
            </a:r>
            <a:endParaRPr lang="en-ZW" dirty="0">
              <a:latin typeface="Gill Sans MT" panose="020B0502020104020203" pitchFamily="34" charset="0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9E894544-C064-2F26-7BE4-ABCD95ECBD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926" y="8852928"/>
            <a:ext cx="6019800" cy="381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5AFF7D3-E7F4-B2A4-A454-DD460B7A14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0" y="6344703"/>
            <a:ext cx="3044460" cy="23707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D99911C-80F1-4109-C819-4D57FCA82B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324" y="6323638"/>
            <a:ext cx="3134726" cy="243737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DD00C4F-48E2-45E6-0932-D7B7E765D3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94440" y="3280951"/>
            <a:ext cx="3044460" cy="24795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859FCF9-6ABC-8A5D-5334-FFEDD11618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7324" y="3302016"/>
            <a:ext cx="3227116" cy="243737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E61764A-01A7-10BD-00EF-229C909295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02050" y="633678"/>
            <a:ext cx="3044460" cy="22637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825BE1B-7C49-EA1C-731A-62076F54420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4176" y="494099"/>
            <a:ext cx="3132652" cy="2408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9584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1273</TotalTime>
  <Words>157</Words>
  <Application>Microsoft Office PowerPoint</Application>
  <PresentationFormat>A4 Paper (210x297 mm)</PresentationFormat>
  <Paragraphs>56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Gill Sans MT</vt:lpstr>
      <vt:lpstr>Office Theme</vt:lpstr>
      <vt:lpstr>Rice</vt:lpstr>
      <vt:lpstr>PowerPoint Presentation</vt:lpstr>
      <vt:lpstr>PowerPoint Presentation</vt:lpstr>
      <vt:lpstr>Wheat</vt:lpstr>
      <vt:lpstr>PowerPoint Presentation</vt:lpstr>
      <vt:lpstr>PowerPoint Presentation</vt:lpstr>
      <vt:lpstr>Revenues</vt:lpstr>
      <vt:lpstr>PowerPoint Presentation</vt:lpstr>
      <vt:lpstr>PowerPoint Presentation</vt:lpstr>
      <vt:lpstr>Partial profit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MKONDIWA, Maxwell (CIMMYT-India)</dc:creator>
  <cp:lastModifiedBy>MKONDIWA, Maxwell (CIMMYT-India)</cp:lastModifiedBy>
  <cp:revision>1</cp:revision>
  <dcterms:created xsi:type="dcterms:W3CDTF">2023-08-12T16:51:10Z</dcterms:created>
  <dcterms:modified xsi:type="dcterms:W3CDTF">2024-02-26T14:30:33Z</dcterms:modified>
</cp:coreProperties>
</file>